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Lst>
  <p:notesMasterIdLst>
    <p:notesMasterId r:id="rId20"/>
  </p:notesMasterIdLst>
  <p:handoutMasterIdLst>
    <p:handoutMasterId r:id="rId21"/>
  </p:handoutMasterIdLst>
  <p:sldIdLst>
    <p:sldId id="256" r:id="rId3"/>
    <p:sldId id="257" r:id="rId4"/>
    <p:sldId id="452" r:id="rId5"/>
    <p:sldId id="259" r:id="rId6"/>
    <p:sldId id="455" r:id="rId7"/>
    <p:sldId id="456" r:id="rId8"/>
    <p:sldId id="272" r:id="rId9"/>
    <p:sldId id="317" r:id="rId10"/>
    <p:sldId id="380" r:id="rId11"/>
    <p:sldId id="302" r:id="rId12"/>
    <p:sldId id="6632" r:id="rId13"/>
    <p:sldId id="6633" r:id="rId14"/>
    <p:sldId id="303" r:id="rId15"/>
    <p:sldId id="6634" r:id="rId16"/>
    <p:sldId id="264" r:id="rId17"/>
    <p:sldId id="263" r:id="rId18"/>
    <p:sldId id="26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andon Solomon" initials="BS" lastIdx="62" clrIdx="0">
    <p:extLst>
      <p:ext uri="{19B8F6BF-5375-455C-9EA6-DF929625EA0E}">
        <p15:presenceInfo xmlns:p15="http://schemas.microsoft.com/office/powerpoint/2012/main" userId="54b9d1c607efddf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DAA900"/>
    <a:srgbClr val="002856"/>
    <a:srgbClr val="0D335E"/>
    <a:srgbClr val="DAA901"/>
    <a:srgbClr val="7D7D7D"/>
    <a:srgbClr val="0091B3"/>
    <a:srgbClr val="5B5B5B"/>
    <a:srgbClr val="64A43A"/>
    <a:srgbClr val="F18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96" autoAdjust="0"/>
    <p:restoredTop sz="68978" autoAdjust="0"/>
  </p:normalViewPr>
  <p:slideViewPr>
    <p:cSldViewPr snapToGrid="0">
      <p:cViewPr varScale="1">
        <p:scale>
          <a:sx n="56" d="100"/>
          <a:sy n="56" d="100"/>
        </p:scale>
        <p:origin x="1146" y="66"/>
      </p:cViewPr>
      <p:guideLst/>
    </p:cSldViewPr>
  </p:slideViewPr>
  <p:notesTextViewPr>
    <p:cViewPr>
      <p:scale>
        <a:sx n="100" d="100"/>
        <a:sy n="100" d="100"/>
      </p:scale>
      <p:origin x="0" y="0"/>
    </p:cViewPr>
  </p:notesTextViewPr>
  <p:sorterViewPr>
    <p:cViewPr>
      <p:scale>
        <a:sx n="125" d="100"/>
        <a:sy n="125" d="100"/>
      </p:scale>
      <p:origin x="0" y="-63546"/>
    </p:cViewPr>
  </p:sorterViewPr>
  <p:notesViewPr>
    <p:cSldViewPr snapToGrid="0">
      <p:cViewPr varScale="1">
        <p:scale>
          <a:sx n="81" d="100"/>
          <a:sy n="81" d="100"/>
        </p:scale>
        <p:origin x="389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7CA74C-CD66-491D-BFE7-E2EE21CAFE5B}"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087BD20-6235-4869-8144-4535EF61F574}">
      <dgm:prSet/>
      <dgm:spPr>
        <a:solidFill>
          <a:srgbClr val="002060"/>
        </a:solidFill>
      </dgm:spPr>
      <dgm:t>
        <a:bodyPr/>
        <a:lstStyle/>
        <a:p>
          <a:r>
            <a:rPr lang="en-US" dirty="0"/>
            <a:t>Supplier Creation</a:t>
          </a:r>
        </a:p>
      </dgm:t>
    </dgm:pt>
    <dgm:pt modelId="{7E0FAA76-D8AD-429C-A3C5-A90D3336C136}" type="parTrans" cxnId="{3C3D4443-2133-4F38-B8B1-9FB7081CBA81}">
      <dgm:prSet/>
      <dgm:spPr/>
      <dgm:t>
        <a:bodyPr/>
        <a:lstStyle/>
        <a:p>
          <a:endParaRPr lang="en-US"/>
        </a:p>
      </dgm:t>
    </dgm:pt>
    <dgm:pt modelId="{B740E219-F3A6-4DF6-A563-01AAA9724A66}" type="sibTrans" cxnId="{3C3D4443-2133-4F38-B8B1-9FB7081CBA81}">
      <dgm:prSet/>
      <dgm:spPr/>
      <dgm:t>
        <a:bodyPr/>
        <a:lstStyle/>
        <a:p>
          <a:endParaRPr lang="en-US"/>
        </a:p>
      </dgm:t>
    </dgm:pt>
    <dgm:pt modelId="{E68DA14A-EE62-466B-BA80-399A904C447B}">
      <dgm:prSet/>
      <dgm:spPr>
        <a:solidFill>
          <a:srgbClr val="002060"/>
        </a:solidFill>
      </dgm:spPr>
      <dgm:t>
        <a:bodyPr/>
        <a:lstStyle/>
        <a:p>
          <a:r>
            <a:rPr lang="en-US" dirty="0"/>
            <a:t>Supplier Support</a:t>
          </a:r>
        </a:p>
      </dgm:t>
    </dgm:pt>
    <dgm:pt modelId="{2C93D7E5-819A-478B-BB01-DC3F4D88098C}" type="parTrans" cxnId="{172E02DA-F307-42EA-B2BE-3789C51D93E9}">
      <dgm:prSet/>
      <dgm:spPr/>
      <dgm:t>
        <a:bodyPr/>
        <a:lstStyle/>
        <a:p>
          <a:endParaRPr lang="en-US"/>
        </a:p>
      </dgm:t>
    </dgm:pt>
    <dgm:pt modelId="{4652A459-F3C4-48A9-932C-4CDB43297DE5}" type="sibTrans" cxnId="{172E02DA-F307-42EA-B2BE-3789C51D93E9}">
      <dgm:prSet/>
      <dgm:spPr/>
      <dgm:t>
        <a:bodyPr/>
        <a:lstStyle/>
        <a:p>
          <a:endParaRPr lang="en-US"/>
        </a:p>
      </dgm:t>
    </dgm:pt>
    <dgm:pt modelId="{B332CF61-3217-49D8-A4C3-2161F2D145F3}">
      <dgm:prSet/>
      <dgm:spPr>
        <a:solidFill>
          <a:srgbClr val="002060"/>
        </a:solidFill>
      </dgm:spPr>
      <dgm:t>
        <a:bodyPr/>
        <a:lstStyle/>
        <a:p>
          <a:r>
            <a:rPr lang="en-US" dirty="0"/>
            <a:t>Analysis and Reporting</a:t>
          </a:r>
        </a:p>
      </dgm:t>
    </dgm:pt>
    <dgm:pt modelId="{C06A2BBD-1D15-4B71-926C-DB1B6A5300C9}" type="parTrans" cxnId="{C599BFE2-0836-4E23-AEC6-507C0BA821B7}">
      <dgm:prSet/>
      <dgm:spPr/>
      <dgm:t>
        <a:bodyPr/>
        <a:lstStyle/>
        <a:p>
          <a:endParaRPr lang="en-US"/>
        </a:p>
      </dgm:t>
    </dgm:pt>
    <dgm:pt modelId="{A4BEA034-0898-471C-B946-BD2F4F66D566}" type="sibTrans" cxnId="{C599BFE2-0836-4E23-AEC6-507C0BA821B7}">
      <dgm:prSet/>
      <dgm:spPr/>
      <dgm:t>
        <a:bodyPr/>
        <a:lstStyle/>
        <a:p>
          <a:endParaRPr lang="en-US"/>
        </a:p>
      </dgm:t>
    </dgm:pt>
    <dgm:pt modelId="{0DF317EC-9F21-4B1C-890E-72209D6CCEA1}">
      <dgm:prSet/>
      <dgm:spPr>
        <a:solidFill>
          <a:srgbClr val="002060"/>
        </a:solidFill>
      </dgm:spPr>
      <dgm:t>
        <a:bodyPr/>
        <a:lstStyle/>
        <a:p>
          <a:r>
            <a:rPr lang="en-US" dirty="0"/>
            <a:t>Supply Chain Support</a:t>
          </a:r>
        </a:p>
      </dgm:t>
    </dgm:pt>
    <dgm:pt modelId="{4F9999D3-7720-4833-AA9F-F183BADD8183}" type="parTrans" cxnId="{56FDFF84-DFF6-4F38-B94D-99A23F87E29E}">
      <dgm:prSet/>
      <dgm:spPr/>
      <dgm:t>
        <a:bodyPr/>
        <a:lstStyle/>
        <a:p>
          <a:endParaRPr lang="en-US"/>
        </a:p>
      </dgm:t>
    </dgm:pt>
    <dgm:pt modelId="{8C4BE48D-E2B0-4EE4-AC98-B263A405F5ED}" type="sibTrans" cxnId="{56FDFF84-DFF6-4F38-B94D-99A23F87E29E}">
      <dgm:prSet/>
      <dgm:spPr/>
      <dgm:t>
        <a:bodyPr/>
        <a:lstStyle/>
        <a:p>
          <a:endParaRPr lang="en-US"/>
        </a:p>
      </dgm:t>
    </dgm:pt>
    <dgm:pt modelId="{EB6F72AF-5DFF-4316-935C-7890D95A1B06}">
      <dgm:prSet custT="1"/>
      <dgm:spPr/>
      <dgm:t>
        <a:bodyPr/>
        <a:lstStyle/>
        <a:p>
          <a:r>
            <a:rPr lang="en-US" sz="1200" b="0" dirty="0"/>
            <a:t>Manages initial onboarding interactions with Suppliers</a:t>
          </a:r>
        </a:p>
      </dgm:t>
    </dgm:pt>
    <dgm:pt modelId="{BD8C560B-5946-4F59-B0D8-8C2022A4E0DA}" type="parTrans" cxnId="{8E54BF24-388D-43B3-8A3E-B1D3F07FC16A}">
      <dgm:prSet/>
      <dgm:spPr/>
      <dgm:t>
        <a:bodyPr/>
        <a:lstStyle/>
        <a:p>
          <a:endParaRPr lang="en-US"/>
        </a:p>
      </dgm:t>
    </dgm:pt>
    <dgm:pt modelId="{6C316961-DC23-4B05-9C2F-D1CBD522D877}" type="sibTrans" cxnId="{8E54BF24-388D-43B3-8A3E-B1D3F07FC16A}">
      <dgm:prSet/>
      <dgm:spPr/>
      <dgm:t>
        <a:bodyPr/>
        <a:lstStyle/>
        <a:p>
          <a:endParaRPr lang="en-US"/>
        </a:p>
      </dgm:t>
    </dgm:pt>
    <dgm:pt modelId="{F38AA53D-5763-4C42-8B10-12FB1D9259E3}">
      <dgm:prSet custT="1"/>
      <dgm:spPr/>
      <dgm:t>
        <a:bodyPr/>
        <a:lstStyle/>
        <a:p>
          <a:pPr>
            <a:buFont typeface="Arial" panose="020B0604020202020204" pitchFamily="34" charset="0"/>
            <a:buChar char="•"/>
          </a:pPr>
          <a:r>
            <a:rPr lang="en-US" sz="1200" dirty="0"/>
            <a:t>Provides Supplier support and manages updates to Supplier profiles as needed</a:t>
          </a:r>
        </a:p>
      </dgm:t>
    </dgm:pt>
    <dgm:pt modelId="{91306DBC-AAAD-489C-80B9-FCD883DDF80C}" type="parTrans" cxnId="{9D3D2308-9EC9-496F-B37E-D08442128CDC}">
      <dgm:prSet/>
      <dgm:spPr/>
      <dgm:t>
        <a:bodyPr/>
        <a:lstStyle/>
        <a:p>
          <a:endParaRPr lang="en-US"/>
        </a:p>
      </dgm:t>
    </dgm:pt>
    <dgm:pt modelId="{45F5FEC2-2454-4E12-B5A9-F604F4A86E9A}" type="sibTrans" cxnId="{9D3D2308-9EC9-496F-B37E-D08442128CDC}">
      <dgm:prSet/>
      <dgm:spPr/>
      <dgm:t>
        <a:bodyPr/>
        <a:lstStyle/>
        <a:p>
          <a:endParaRPr lang="en-US"/>
        </a:p>
      </dgm:t>
    </dgm:pt>
    <dgm:pt modelId="{3E0C9CFB-9897-4B8B-A2C1-2A3D05BD5DDB}">
      <dgm:prSet custT="1"/>
      <dgm:spPr/>
      <dgm:t>
        <a:bodyPr/>
        <a:lstStyle/>
        <a:p>
          <a:r>
            <a:rPr lang="en-US" sz="1200" dirty="0"/>
            <a:t>Manages price file updates</a:t>
          </a:r>
          <a:endParaRPr lang="en-US" sz="1400" dirty="0"/>
        </a:p>
      </dgm:t>
    </dgm:pt>
    <dgm:pt modelId="{67B8CFD3-3245-4724-BFBC-7F80780A69B9}" type="parTrans" cxnId="{127D1F3D-93DD-4F9C-B715-86BF9EF6ED33}">
      <dgm:prSet/>
      <dgm:spPr/>
      <dgm:t>
        <a:bodyPr/>
        <a:lstStyle/>
        <a:p>
          <a:endParaRPr lang="en-US"/>
        </a:p>
      </dgm:t>
    </dgm:pt>
    <dgm:pt modelId="{207D050F-062D-428E-BEF8-BAE19887DDDC}" type="sibTrans" cxnId="{127D1F3D-93DD-4F9C-B715-86BF9EF6ED33}">
      <dgm:prSet/>
      <dgm:spPr/>
      <dgm:t>
        <a:bodyPr/>
        <a:lstStyle/>
        <a:p>
          <a:endParaRPr lang="en-US"/>
        </a:p>
      </dgm:t>
    </dgm:pt>
    <dgm:pt modelId="{4E9E8B48-C8E1-45FD-B8DF-039CD76BD8D0}">
      <dgm:prSet custT="1"/>
      <dgm:spPr/>
      <dgm:t>
        <a:bodyPr/>
        <a:lstStyle/>
        <a:p>
          <a:r>
            <a:rPr lang="en-US" sz="1200" dirty="0"/>
            <a:t>Maintains advanced proficiency with all Supply Chain tools</a:t>
          </a:r>
          <a:endParaRPr lang="en-US" sz="1400" dirty="0"/>
        </a:p>
      </dgm:t>
    </dgm:pt>
    <dgm:pt modelId="{68F50977-22E7-40B0-A71A-C6DF446D9BF1}" type="parTrans" cxnId="{EC3FD36E-DE9F-4B12-8004-B97E592E88D3}">
      <dgm:prSet/>
      <dgm:spPr/>
      <dgm:t>
        <a:bodyPr/>
        <a:lstStyle/>
        <a:p>
          <a:endParaRPr lang="en-US"/>
        </a:p>
      </dgm:t>
    </dgm:pt>
    <dgm:pt modelId="{19E55B9E-A390-47E0-85CD-A0DE3A1CA3C9}" type="sibTrans" cxnId="{EC3FD36E-DE9F-4B12-8004-B97E592E88D3}">
      <dgm:prSet/>
      <dgm:spPr/>
      <dgm:t>
        <a:bodyPr/>
        <a:lstStyle/>
        <a:p>
          <a:endParaRPr lang="en-US"/>
        </a:p>
      </dgm:t>
    </dgm:pt>
    <dgm:pt modelId="{7067920B-E4C8-4BFF-9B3A-9793FDCE7410}">
      <dgm:prSet custT="1"/>
      <dgm:spPr/>
      <dgm:t>
        <a:bodyPr/>
        <a:lstStyle/>
        <a:p>
          <a:r>
            <a:rPr lang="en-US" sz="1200" b="0" dirty="0"/>
            <a:t>Validates and approves Supplier information</a:t>
          </a:r>
        </a:p>
      </dgm:t>
    </dgm:pt>
    <dgm:pt modelId="{1A1D9E2D-9DE3-4FCD-98FC-1E8478535D81}" type="parTrans" cxnId="{D333874B-1DC7-4D90-9DC0-4814EDCE93D0}">
      <dgm:prSet/>
      <dgm:spPr/>
      <dgm:t>
        <a:bodyPr/>
        <a:lstStyle/>
        <a:p>
          <a:endParaRPr lang="en-US"/>
        </a:p>
      </dgm:t>
    </dgm:pt>
    <dgm:pt modelId="{D9A3A1FC-7E08-4B87-805E-F5AA53C2938C}" type="sibTrans" cxnId="{D333874B-1DC7-4D90-9DC0-4814EDCE93D0}">
      <dgm:prSet/>
      <dgm:spPr/>
      <dgm:t>
        <a:bodyPr/>
        <a:lstStyle/>
        <a:p>
          <a:endParaRPr lang="en-US"/>
        </a:p>
      </dgm:t>
    </dgm:pt>
    <dgm:pt modelId="{C554CB60-9E5A-4660-B143-330486CC312D}">
      <dgm:prSet custT="1"/>
      <dgm:spPr/>
      <dgm:t>
        <a:bodyPr/>
        <a:lstStyle/>
        <a:p>
          <a:r>
            <a:rPr lang="en-US" sz="1200" b="0" dirty="0"/>
            <a:t>Creates new Suppliers in Oracle</a:t>
          </a:r>
        </a:p>
      </dgm:t>
    </dgm:pt>
    <dgm:pt modelId="{1733DDE9-5891-46A3-AC1C-29CAAFD985F0}" type="parTrans" cxnId="{457DE055-75CE-41D3-ACBF-B883FAF1CCCE}">
      <dgm:prSet/>
      <dgm:spPr/>
      <dgm:t>
        <a:bodyPr/>
        <a:lstStyle/>
        <a:p>
          <a:endParaRPr lang="en-US"/>
        </a:p>
      </dgm:t>
    </dgm:pt>
    <dgm:pt modelId="{D7D2387B-8B7E-4175-A9B7-126FECC2DFE8}" type="sibTrans" cxnId="{457DE055-75CE-41D3-ACBF-B883FAF1CCCE}">
      <dgm:prSet/>
      <dgm:spPr/>
      <dgm:t>
        <a:bodyPr/>
        <a:lstStyle/>
        <a:p>
          <a:endParaRPr lang="en-US"/>
        </a:p>
      </dgm:t>
    </dgm:pt>
    <dgm:pt modelId="{099377BF-78AC-44DC-BFF2-BC0178C8AD3B}">
      <dgm:prSet custT="1"/>
      <dgm:spPr/>
      <dgm:t>
        <a:bodyPr/>
        <a:lstStyle/>
        <a:p>
          <a:pPr>
            <a:buFont typeface="Arial" panose="020B0604020202020204" pitchFamily="34" charset="0"/>
            <a:buChar char="•"/>
          </a:pPr>
          <a:r>
            <a:rPr lang="en-US" sz="1200" dirty="0"/>
            <a:t>Provides UC Merced IT support</a:t>
          </a:r>
        </a:p>
      </dgm:t>
    </dgm:pt>
    <dgm:pt modelId="{AE8C6232-7A36-4B86-BF56-748DFACF175F}" type="parTrans" cxnId="{6AF28B6C-772B-4F46-A0E3-7AF074E67894}">
      <dgm:prSet/>
      <dgm:spPr/>
      <dgm:t>
        <a:bodyPr/>
        <a:lstStyle/>
        <a:p>
          <a:endParaRPr lang="en-US"/>
        </a:p>
      </dgm:t>
    </dgm:pt>
    <dgm:pt modelId="{93706872-2BCE-41EC-838A-F25868E4CE6A}" type="sibTrans" cxnId="{6AF28B6C-772B-4F46-A0E3-7AF074E67894}">
      <dgm:prSet/>
      <dgm:spPr/>
      <dgm:t>
        <a:bodyPr/>
        <a:lstStyle/>
        <a:p>
          <a:endParaRPr lang="en-US"/>
        </a:p>
      </dgm:t>
    </dgm:pt>
    <dgm:pt modelId="{0FF02650-C573-498D-ABAC-6F439D492909}">
      <dgm:prSet custT="1"/>
      <dgm:spPr/>
      <dgm:t>
        <a:bodyPr/>
        <a:lstStyle/>
        <a:p>
          <a:pPr>
            <a:buFont typeface="Arial" panose="020B0604020202020204" pitchFamily="34" charset="0"/>
            <a:buChar char="•"/>
          </a:pPr>
          <a:r>
            <a:rPr lang="en-US" sz="1200" dirty="0"/>
            <a:t>Manages punch-out catalog setup</a:t>
          </a:r>
        </a:p>
      </dgm:t>
    </dgm:pt>
    <dgm:pt modelId="{13D90199-D5A1-4131-9016-3F208A624D31}" type="parTrans" cxnId="{EC827934-50C1-49E6-B840-7B3BBA450876}">
      <dgm:prSet/>
      <dgm:spPr/>
      <dgm:t>
        <a:bodyPr/>
        <a:lstStyle/>
        <a:p>
          <a:endParaRPr lang="en-US"/>
        </a:p>
      </dgm:t>
    </dgm:pt>
    <dgm:pt modelId="{B69727E6-DF5F-4E1C-9F85-5524AAC4814E}" type="sibTrans" cxnId="{EC827934-50C1-49E6-B840-7B3BBA450876}">
      <dgm:prSet/>
      <dgm:spPr/>
      <dgm:t>
        <a:bodyPr/>
        <a:lstStyle/>
        <a:p>
          <a:endParaRPr lang="en-US"/>
        </a:p>
      </dgm:t>
    </dgm:pt>
    <dgm:pt modelId="{BEF97103-5417-4142-8118-716E3EBBE0D0}">
      <dgm:prSet custT="1"/>
      <dgm:spPr/>
      <dgm:t>
        <a:bodyPr/>
        <a:lstStyle/>
        <a:p>
          <a:r>
            <a:rPr lang="en-US" sz="1200" dirty="0"/>
            <a:t>Monitors workflows, troubleshoots and conducts analysis to report on areas for improvement</a:t>
          </a:r>
        </a:p>
      </dgm:t>
    </dgm:pt>
    <dgm:pt modelId="{B11BA324-3603-4800-934D-DDFC1CBFFE7E}" type="parTrans" cxnId="{2A7D4C62-77D0-45C1-B10D-FFEAD47AD32F}">
      <dgm:prSet/>
      <dgm:spPr/>
      <dgm:t>
        <a:bodyPr/>
        <a:lstStyle/>
        <a:p>
          <a:endParaRPr lang="en-US"/>
        </a:p>
      </dgm:t>
    </dgm:pt>
    <dgm:pt modelId="{4D42D434-B781-4388-8E56-FD4600FBD603}" type="sibTrans" cxnId="{2A7D4C62-77D0-45C1-B10D-FFEAD47AD32F}">
      <dgm:prSet/>
      <dgm:spPr/>
      <dgm:t>
        <a:bodyPr/>
        <a:lstStyle/>
        <a:p>
          <a:endParaRPr lang="en-US"/>
        </a:p>
      </dgm:t>
    </dgm:pt>
    <dgm:pt modelId="{434EF155-436F-4305-8F64-B859AC3E08AB}">
      <dgm:prSet custT="1"/>
      <dgm:spPr/>
      <dgm:t>
        <a:bodyPr/>
        <a:lstStyle/>
        <a:p>
          <a:r>
            <a:rPr lang="en-US" sz="1200" dirty="0"/>
            <a:t>Develops training and resource guides to support all of Supply Chain </a:t>
          </a:r>
        </a:p>
      </dgm:t>
    </dgm:pt>
    <dgm:pt modelId="{696C2CB0-25EE-4EBA-86F5-C0A9705AB2A8}" type="parTrans" cxnId="{0331A66C-9E62-4E7D-B231-1E75B3FF8845}">
      <dgm:prSet/>
      <dgm:spPr/>
      <dgm:t>
        <a:bodyPr/>
        <a:lstStyle/>
        <a:p>
          <a:endParaRPr lang="en-US"/>
        </a:p>
      </dgm:t>
    </dgm:pt>
    <dgm:pt modelId="{02316D40-E49A-4946-BDFD-B5373B1DED0B}" type="sibTrans" cxnId="{0331A66C-9E62-4E7D-B231-1E75B3FF8845}">
      <dgm:prSet/>
      <dgm:spPr/>
      <dgm:t>
        <a:bodyPr/>
        <a:lstStyle/>
        <a:p>
          <a:endParaRPr lang="en-US"/>
        </a:p>
      </dgm:t>
    </dgm:pt>
    <dgm:pt modelId="{873041DA-2A8C-4B66-8E94-143868F201AA}">
      <dgm:prSet custT="1"/>
      <dgm:spPr/>
      <dgm:t>
        <a:bodyPr/>
        <a:lstStyle/>
        <a:p>
          <a:r>
            <a:rPr lang="en-US" sz="1200" dirty="0"/>
            <a:t>Provides reports and expertise for identifying, evaluating, and developing systems and procedures</a:t>
          </a:r>
        </a:p>
      </dgm:t>
    </dgm:pt>
    <dgm:pt modelId="{7DC9C06A-E194-4F4B-825F-AE5E267F810E}" type="parTrans" cxnId="{1C1362D1-FC30-49DF-8501-70655AEBBBA5}">
      <dgm:prSet/>
      <dgm:spPr/>
      <dgm:t>
        <a:bodyPr/>
        <a:lstStyle/>
        <a:p>
          <a:endParaRPr lang="en-US"/>
        </a:p>
      </dgm:t>
    </dgm:pt>
    <dgm:pt modelId="{28A7401C-C0F3-455A-A6F5-01625FFBF9F1}" type="sibTrans" cxnId="{1C1362D1-FC30-49DF-8501-70655AEBBBA5}">
      <dgm:prSet/>
      <dgm:spPr/>
      <dgm:t>
        <a:bodyPr/>
        <a:lstStyle/>
        <a:p>
          <a:endParaRPr lang="en-US"/>
        </a:p>
      </dgm:t>
    </dgm:pt>
    <dgm:pt modelId="{F373BCCA-C5BD-4F65-B263-FE472C909BC3}" type="pres">
      <dgm:prSet presAssocID="{B77CA74C-CD66-491D-BFE7-E2EE21CAFE5B}" presName="Name0" presStyleCnt="0">
        <dgm:presLayoutVars>
          <dgm:dir/>
          <dgm:animLvl val="lvl"/>
          <dgm:resizeHandles val="exact"/>
        </dgm:presLayoutVars>
      </dgm:prSet>
      <dgm:spPr/>
    </dgm:pt>
    <dgm:pt modelId="{4FB5E82F-059C-4BC4-B3FA-2648D45C2481}" type="pres">
      <dgm:prSet presAssocID="{C087BD20-6235-4869-8144-4535EF61F574}" presName="linNode" presStyleCnt="0"/>
      <dgm:spPr/>
    </dgm:pt>
    <dgm:pt modelId="{9EB0A4DF-3882-4422-8A05-9F477278475B}" type="pres">
      <dgm:prSet presAssocID="{C087BD20-6235-4869-8144-4535EF61F574}" presName="parentText" presStyleLbl="node1" presStyleIdx="0" presStyleCnt="4">
        <dgm:presLayoutVars>
          <dgm:chMax val="1"/>
          <dgm:bulletEnabled val="1"/>
        </dgm:presLayoutVars>
      </dgm:prSet>
      <dgm:spPr/>
    </dgm:pt>
    <dgm:pt modelId="{92CDAC1A-E98B-4859-B2F6-A42F6415348A}" type="pres">
      <dgm:prSet presAssocID="{C087BD20-6235-4869-8144-4535EF61F574}" presName="descendantText" presStyleLbl="alignAccFollowNode1" presStyleIdx="0" presStyleCnt="4">
        <dgm:presLayoutVars>
          <dgm:bulletEnabled val="1"/>
        </dgm:presLayoutVars>
      </dgm:prSet>
      <dgm:spPr/>
    </dgm:pt>
    <dgm:pt modelId="{9E767DF4-72CA-462D-996D-0D4041DD56AD}" type="pres">
      <dgm:prSet presAssocID="{B740E219-F3A6-4DF6-A563-01AAA9724A66}" presName="sp" presStyleCnt="0"/>
      <dgm:spPr/>
    </dgm:pt>
    <dgm:pt modelId="{EA77958B-669F-41C8-8B24-9DF3E9E16789}" type="pres">
      <dgm:prSet presAssocID="{E68DA14A-EE62-466B-BA80-399A904C447B}" presName="linNode" presStyleCnt="0"/>
      <dgm:spPr/>
    </dgm:pt>
    <dgm:pt modelId="{22E6B0E4-3C1C-4128-8F0E-680B0067BA71}" type="pres">
      <dgm:prSet presAssocID="{E68DA14A-EE62-466B-BA80-399A904C447B}" presName="parentText" presStyleLbl="node1" presStyleIdx="1" presStyleCnt="4">
        <dgm:presLayoutVars>
          <dgm:chMax val="1"/>
          <dgm:bulletEnabled val="1"/>
        </dgm:presLayoutVars>
      </dgm:prSet>
      <dgm:spPr/>
    </dgm:pt>
    <dgm:pt modelId="{24C0A0CF-3CA9-47CD-A24B-11306852F73A}" type="pres">
      <dgm:prSet presAssocID="{E68DA14A-EE62-466B-BA80-399A904C447B}" presName="descendantText" presStyleLbl="alignAccFollowNode1" presStyleIdx="1" presStyleCnt="4">
        <dgm:presLayoutVars>
          <dgm:bulletEnabled val="1"/>
        </dgm:presLayoutVars>
      </dgm:prSet>
      <dgm:spPr/>
    </dgm:pt>
    <dgm:pt modelId="{554AE01B-231C-476D-9198-D58DE9FD5B77}" type="pres">
      <dgm:prSet presAssocID="{4652A459-F3C4-48A9-932C-4CDB43297DE5}" presName="sp" presStyleCnt="0"/>
      <dgm:spPr/>
    </dgm:pt>
    <dgm:pt modelId="{BC6AE6D4-0D93-4422-9C28-FD12279C91A1}" type="pres">
      <dgm:prSet presAssocID="{B332CF61-3217-49D8-A4C3-2161F2D145F3}" presName="linNode" presStyleCnt="0"/>
      <dgm:spPr/>
    </dgm:pt>
    <dgm:pt modelId="{29C2D08E-9AC8-4A04-91AE-A93F4B034504}" type="pres">
      <dgm:prSet presAssocID="{B332CF61-3217-49D8-A4C3-2161F2D145F3}" presName="parentText" presStyleLbl="node1" presStyleIdx="2" presStyleCnt="4">
        <dgm:presLayoutVars>
          <dgm:chMax val="1"/>
          <dgm:bulletEnabled val="1"/>
        </dgm:presLayoutVars>
      </dgm:prSet>
      <dgm:spPr/>
    </dgm:pt>
    <dgm:pt modelId="{21FDF02A-B348-443A-A03A-CBFEFF78AD3E}" type="pres">
      <dgm:prSet presAssocID="{B332CF61-3217-49D8-A4C3-2161F2D145F3}" presName="descendantText" presStyleLbl="alignAccFollowNode1" presStyleIdx="2" presStyleCnt="4">
        <dgm:presLayoutVars>
          <dgm:bulletEnabled val="1"/>
        </dgm:presLayoutVars>
      </dgm:prSet>
      <dgm:spPr/>
    </dgm:pt>
    <dgm:pt modelId="{C9C35C39-C4AE-49EC-AC7E-7CEAF8E47BCB}" type="pres">
      <dgm:prSet presAssocID="{A4BEA034-0898-471C-B946-BD2F4F66D566}" presName="sp" presStyleCnt="0"/>
      <dgm:spPr/>
    </dgm:pt>
    <dgm:pt modelId="{6AAC1435-825F-4C16-AFB5-49DE130A025E}" type="pres">
      <dgm:prSet presAssocID="{0DF317EC-9F21-4B1C-890E-72209D6CCEA1}" presName="linNode" presStyleCnt="0"/>
      <dgm:spPr/>
    </dgm:pt>
    <dgm:pt modelId="{AFDA0804-B91E-4108-9693-27C56DDDA5FF}" type="pres">
      <dgm:prSet presAssocID="{0DF317EC-9F21-4B1C-890E-72209D6CCEA1}" presName="parentText" presStyleLbl="node1" presStyleIdx="3" presStyleCnt="4">
        <dgm:presLayoutVars>
          <dgm:chMax val="1"/>
          <dgm:bulletEnabled val="1"/>
        </dgm:presLayoutVars>
      </dgm:prSet>
      <dgm:spPr/>
    </dgm:pt>
    <dgm:pt modelId="{58E959F2-3A09-4531-83EB-EFBC20B1AAAD}" type="pres">
      <dgm:prSet presAssocID="{0DF317EC-9F21-4B1C-890E-72209D6CCEA1}" presName="descendantText" presStyleLbl="alignAccFollowNode1" presStyleIdx="3" presStyleCnt="4">
        <dgm:presLayoutVars>
          <dgm:bulletEnabled val="1"/>
        </dgm:presLayoutVars>
      </dgm:prSet>
      <dgm:spPr/>
    </dgm:pt>
  </dgm:ptLst>
  <dgm:cxnLst>
    <dgm:cxn modelId="{78DF8F05-1BDB-4459-8DE7-310268F36537}" type="presOf" srcId="{E68DA14A-EE62-466B-BA80-399A904C447B}" destId="{22E6B0E4-3C1C-4128-8F0E-680B0067BA71}" srcOrd="0" destOrd="0" presId="urn:microsoft.com/office/officeart/2005/8/layout/vList5"/>
    <dgm:cxn modelId="{9D3D2308-9EC9-496F-B37E-D08442128CDC}" srcId="{E68DA14A-EE62-466B-BA80-399A904C447B}" destId="{F38AA53D-5763-4C42-8B10-12FB1D9259E3}" srcOrd="0" destOrd="0" parTransId="{91306DBC-AAAD-489C-80B9-FCD883DDF80C}" sibTransId="{45F5FEC2-2454-4E12-B5A9-F604F4A86E9A}"/>
    <dgm:cxn modelId="{F7243E15-7073-4EE7-9B16-96655495400A}" type="presOf" srcId="{3E0C9CFB-9897-4B8B-A2C1-2A3D05BD5DDB}" destId="{21FDF02A-B348-443A-A03A-CBFEFF78AD3E}" srcOrd="0" destOrd="0" presId="urn:microsoft.com/office/officeart/2005/8/layout/vList5"/>
    <dgm:cxn modelId="{3CD6391E-82C6-4A2F-8E00-83F1F44CA87A}" type="presOf" srcId="{0FF02650-C573-498D-ABAC-6F439D492909}" destId="{24C0A0CF-3CA9-47CD-A24B-11306852F73A}" srcOrd="0" destOrd="2" presId="urn:microsoft.com/office/officeart/2005/8/layout/vList5"/>
    <dgm:cxn modelId="{DA954B23-A496-4C2F-A0ED-057B3829F18C}" type="presOf" srcId="{EB6F72AF-5DFF-4316-935C-7890D95A1B06}" destId="{92CDAC1A-E98B-4859-B2F6-A42F6415348A}" srcOrd="0" destOrd="0" presId="urn:microsoft.com/office/officeart/2005/8/layout/vList5"/>
    <dgm:cxn modelId="{8E54BF24-388D-43B3-8A3E-B1D3F07FC16A}" srcId="{C087BD20-6235-4869-8144-4535EF61F574}" destId="{EB6F72AF-5DFF-4316-935C-7890D95A1B06}" srcOrd="0" destOrd="0" parTransId="{BD8C560B-5946-4F59-B0D8-8C2022A4E0DA}" sibTransId="{6C316961-DC23-4B05-9C2F-D1CBD522D877}"/>
    <dgm:cxn modelId="{01566226-DFC0-4E47-9A18-792F5728B371}" type="presOf" srcId="{434EF155-436F-4305-8F64-B859AC3E08AB}" destId="{58E959F2-3A09-4531-83EB-EFBC20B1AAAD}" srcOrd="0" destOrd="1" presId="urn:microsoft.com/office/officeart/2005/8/layout/vList5"/>
    <dgm:cxn modelId="{37FC652A-E96A-45BF-AB30-8AB3D90145C5}" type="presOf" srcId="{B332CF61-3217-49D8-A4C3-2161F2D145F3}" destId="{29C2D08E-9AC8-4A04-91AE-A93F4B034504}" srcOrd="0" destOrd="0" presId="urn:microsoft.com/office/officeart/2005/8/layout/vList5"/>
    <dgm:cxn modelId="{EC827934-50C1-49E6-B840-7B3BBA450876}" srcId="{E68DA14A-EE62-466B-BA80-399A904C447B}" destId="{0FF02650-C573-498D-ABAC-6F439D492909}" srcOrd="2" destOrd="0" parTransId="{13D90199-D5A1-4131-9016-3F208A624D31}" sibTransId="{B69727E6-DF5F-4E1C-9F85-5524AAC4814E}"/>
    <dgm:cxn modelId="{127D1F3D-93DD-4F9C-B715-86BF9EF6ED33}" srcId="{B332CF61-3217-49D8-A4C3-2161F2D145F3}" destId="{3E0C9CFB-9897-4B8B-A2C1-2A3D05BD5DDB}" srcOrd="0" destOrd="0" parTransId="{67B8CFD3-3245-4724-BFBC-7F80780A69B9}" sibTransId="{207D050F-062D-428E-BEF8-BAE19887DDDC}"/>
    <dgm:cxn modelId="{2A7D4C62-77D0-45C1-B10D-FFEAD47AD32F}" srcId="{B332CF61-3217-49D8-A4C3-2161F2D145F3}" destId="{BEF97103-5417-4142-8118-716E3EBBE0D0}" srcOrd="2" destOrd="0" parTransId="{B11BA324-3603-4800-934D-DDFC1CBFFE7E}" sibTransId="{4D42D434-B781-4388-8E56-FD4600FBD603}"/>
    <dgm:cxn modelId="{3C3D4443-2133-4F38-B8B1-9FB7081CBA81}" srcId="{B77CA74C-CD66-491D-BFE7-E2EE21CAFE5B}" destId="{C087BD20-6235-4869-8144-4535EF61F574}" srcOrd="0" destOrd="0" parTransId="{7E0FAA76-D8AD-429C-A3C5-A90D3336C136}" sibTransId="{B740E219-F3A6-4DF6-A563-01AAA9724A66}"/>
    <dgm:cxn modelId="{3FC99845-45BD-4D78-A969-63F0E7C520E5}" type="presOf" srcId="{F38AA53D-5763-4C42-8B10-12FB1D9259E3}" destId="{24C0A0CF-3CA9-47CD-A24B-11306852F73A}" srcOrd="0" destOrd="0" presId="urn:microsoft.com/office/officeart/2005/8/layout/vList5"/>
    <dgm:cxn modelId="{7ED5496B-B5A2-4E33-8C30-EFBBE3C320FE}" type="presOf" srcId="{0DF317EC-9F21-4B1C-890E-72209D6CCEA1}" destId="{AFDA0804-B91E-4108-9693-27C56DDDA5FF}" srcOrd="0" destOrd="0" presId="urn:microsoft.com/office/officeart/2005/8/layout/vList5"/>
    <dgm:cxn modelId="{D333874B-1DC7-4D90-9DC0-4814EDCE93D0}" srcId="{C087BD20-6235-4869-8144-4535EF61F574}" destId="{7067920B-E4C8-4BFF-9B3A-9793FDCE7410}" srcOrd="1" destOrd="0" parTransId="{1A1D9E2D-9DE3-4FCD-98FC-1E8478535D81}" sibTransId="{D9A3A1FC-7E08-4B87-805E-F5AA53C2938C}"/>
    <dgm:cxn modelId="{6AF28B6C-772B-4F46-A0E3-7AF074E67894}" srcId="{E68DA14A-EE62-466B-BA80-399A904C447B}" destId="{099377BF-78AC-44DC-BFF2-BC0178C8AD3B}" srcOrd="1" destOrd="0" parTransId="{AE8C6232-7A36-4B86-BF56-748DFACF175F}" sibTransId="{93706872-2BCE-41EC-838A-F25868E4CE6A}"/>
    <dgm:cxn modelId="{0331A66C-9E62-4E7D-B231-1E75B3FF8845}" srcId="{0DF317EC-9F21-4B1C-890E-72209D6CCEA1}" destId="{434EF155-436F-4305-8F64-B859AC3E08AB}" srcOrd="1" destOrd="0" parTransId="{696C2CB0-25EE-4EBA-86F5-C0A9705AB2A8}" sibTransId="{02316D40-E49A-4946-BDFD-B5373B1DED0B}"/>
    <dgm:cxn modelId="{EC3FD36E-DE9F-4B12-8004-B97E592E88D3}" srcId="{0DF317EC-9F21-4B1C-890E-72209D6CCEA1}" destId="{4E9E8B48-C8E1-45FD-B8DF-039CD76BD8D0}" srcOrd="0" destOrd="0" parTransId="{68F50977-22E7-40B0-A71A-C6DF446D9BF1}" sibTransId="{19E55B9E-A390-47E0-85CD-A0DE3A1CA3C9}"/>
    <dgm:cxn modelId="{A01D6153-78BD-456D-A702-C6015113CC64}" type="presOf" srcId="{099377BF-78AC-44DC-BFF2-BC0178C8AD3B}" destId="{24C0A0CF-3CA9-47CD-A24B-11306852F73A}" srcOrd="0" destOrd="1" presId="urn:microsoft.com/office/officeart/2005/8/layout/vList5"/>
    <dgm:cxn modelId="{457DE055-75CE-41D3-ACBF-B883FAF1CCCE}" srcId="{C087BD20-6235-4869-8144-4535EF61F574}" destId="{C554CB60-9E5A-4660-B143-330486CC312D}" srcOrd="2" destOrd="0" parTransId="{1733DDE9-5891-46A3-AC1C-29CAAFD985F0}" sibTransId="{D7D2387B-8B7E-4175-A9B7-126FECC2DFE8}"/>
    <dgm:cxn modelId="{D262387F-72AC-4C9C-8258-AAB81ABAA07F}" type="presOf" srcId="{873041DA-2A8C-4B66-8E94-143868F201AA}" destId="{21FDF02A-B348-443A-A03A-CBFEFF78AD3E}" srcOrd="0" destOrd="1" presId="urn:microsoft.com/office/officeart/2005/8/layout/vList5"/>
    <dgm:cxn modelId="{92110582-3AA8-43BD-8098-18A2EA592168}" type="presOf" srcId="{C087BD20-6235-4869-8144-4535EF61F574}" destId="{9EB0A4DF-3882-4422-8A05-9F477278475B}" srcOrd="0" destOrd="0" presId="urn:microsoft.com/office/officeart/2005/8/layout/vList5"/>
    <dgm:cxn modelId="{56FDFF84-DFF6-4F38-B94D-99A23F87E29E}" srcId="{B77CA74C-CD66-491D-BFE7-E2EE21CAFE5B}" destId="{0DF317EC-9F21-4B1C-890E-72209D6CCEA1}" srcOrd="3" destOrd="0" parTransId="{4F9999D3-7720-4833-AA9F-F183BADD8183}" sibTransId="{8C4BE48D-E2B0-4EE4-AC98-B263A405F5ED}"/>
    <dgm:cxn modelId="{C21AE7B5-CDCF-464E-AAB0-431B430B59CF}" type="presOf" srcId="{BEF97103-5417-4142-8118-716E3EBBE0D0}" destId="{21FDF02A-B348-443A-A03A-CBFEFF78AD3E}" srcOrd="0" destOrd="2" presId="urn:microsoft.com/office/officeart/2005/8/layout/vList5"/>
    <dgm:cxn modelId="{02BEC1BC-E1A1-4BC0-9AE3-185310CC4BD9}" type="presOf" srcId="{7067920B-E4C8-4BFF-9B3A-9793FDCE7410}" destId="{92CDAC1A-E98B-4859-B2F6-A42F6415348A}" srcOrd="0" destOrd="1" presId="urn:microsoft.com/office/officeart/2005/8/layout/vList5"/>
    <dgm:cxn modelId="{1C1362D1-FC30-49DF-8501-70655AEBBBA5}" srcId="{B332CF61-3217-49D8-A4C3-2161F2D145F3}" destId="{873041DA-2A8C-4B66-8E94-143868F201AA}" srcOrd="1" destOrd="0" parTransId="{7DC9C06A-E194-4F4B-825F-AE5E267F810E}" sibTransId="{28A7401C-C0F3-455A-A6F5-01625FFBF9F1}"/>
    <dgm:cxn modelId="{172E02DA-F307-42EA-B2BE-3789C51D93E9}" srcId="{B77CA74C-CD66-491D-BFE7-E2EE21CAFE5B}" destId="{E68DA14A-EE62-466B-BA80-399A904C447B}" srcOrd="1" destOrd="0" parTransId="{2C93D7E5-819A-478B-BB01-DC3F4D88098C}" sibTransId="{4652A459-F3C4-48A9-932C-4CDB43297DE5}"/>
    <dgm:cxn modelId="{C599BFE2-0836-4E23-AEC6-507C0BA821B7}" srcId="{B77CA74C-CD66-491D-BFE7-E2EE21CAFE5B}" destId="{B332CF61-3217-49D8-A4C3-2161F2D145F3}" srcOrd="2" destOrd="0" parTransId="{C06A2BBD-1D15-4B71-926C-DB1B6A5300C9}" sibTransId="{A4BEA034-0898-471C-B946-BD2F4F66D566}"/>
    <dgm:cxn modelId="{94FC6CEC-EC35-43BF-A127-2CAF29287D0F}" type="presOf" srcId="{C554CB60-9E5A-4660-B143-330486CC312D}" destId="{92CDAC1A-E98B-4859-B2F6-A42F6415348A}" srcOrd="0" destOrd="2" presId="urn:microsoft.com/office/officeart/2005/8/layout/vList5"/>
    <dgm:cxn modelId="{81882CF6-A02D-4815-AB02-9C3B1F17712C}" type="presOf" srcId="{4E9E8B48-C8E1-45FD-B8DF-039CD76BD8D0}" destId="{58E959F2-3A09-4531-83EB-EFBC20B1AAAD}" srcOrd="0" destOrd="0" presId="urn:microsoft.com/office/officeart/2005/8/layout/vList5"/>
    <dgm:cxn modelId="{7D21A4FD-EE3A-459A-9DF4-05D638758107}" type="presOf" srcId="{B77CA74C-CD66-491D-BFE7-E2EE21CAFE5B}" destId="{F373BCCA-C5BD-4F65-B263-FE472C909BC3}" srcOrd="0" destOrd="0" presId="urn:microsoft.com/office/officeart/2005/8/layout/vList5"/>
    <dgm:cxn modelId="{B47F2E5D-E50D-47AF-BC2A-5B164693F3EE}" type="presParOf" srcId="{F373BCCA-C5BD-4F65-B263-FE472C909BC3}" destId="{4FB5E82F-059C-4BC4-B3FA-2648D45C2481}" srcOrd="0" destOrd="0" presId="urn:microsoft.com/office/officeart/2005/8/layout/vList5"/>
    <dgm:cxn modelId="{1C33DE01-31EC-4E02-8AF1-856239E4465F}" type="presParOf" srcId="{4FB5E82F-059C-4BC4-B3FA-2648D45C2481}" destId="{9EB0A4DF-3882-4422-8A05-9F477278475B}" srcOrd="0" destOrd="0" presId="urn:microsoft.com/office/officeart/2005/8/layout/vList5"/>
    <dgm:cxn modelId="{0E917CD9-B390-4D85-A48E-27BC099BACAB}" type="presParOf" srcId="{4FB5E82F-059C-4BC4-B3FA-2648D45C2481}" destId="{92CDAC1A-E98B-4859-B2F6-A42F6415348A}" srcOrd="1" destOrd="0" presId="urn:microsoft.com/office/officeart/2005/8/layout/vList5"/>
    <dgm:cxn modelId="{31AF603D-62BF-4D33-BF77-E32887305538}" type="presParOf" srcId="{F373BCCA-C5BD-4F65-B263-FE472C909BC3}" destId="{9E767DF4-72CA-462D-996D-0D4041DD56AD}" srcOrd="1" destOrd="0" presId="urn:microsoft.com/office/officeart/2005/8/layout/vList5"/>
    <dgm:cxn modelId="{E058D9EF-C39E-479B-8561-F3D32ECB2D99}" type="presParOf" srcId="{F373BCCA-C5BD-4F65-B263-FE472C909BC3}" destId="{EA77958B-669F-41C8-8B24-9DF3E9E16789}" srcOrd="2" destOrd="0" presId="urn:microsoft.com/office/officeart/2005/8/layout/vList5"/>
    <dgm:cxn modelId="{95664652-0C58-40B0-8316-45BC6A8CECCB}" type="presParOf" srcId="{EA77958B-669F-41C8-8B24-9DF3E9E16789}" destId="{22E6B0E4-3C1C-4128-8F0E-680B0067BA71}" srcOrd="0" destOrd="0" presId="urn:microsoft.com/office/officeart/2005/8/layout/vList5"/>
    <dgm:cxn modelId="{BCB095A0-7C98-417B-AD78-FD24214D5B25}" type="presParOf" srcId="{EA77958B-669F-41C8-8B24-9DF3E9E16789}" destId="{24C0A0CF-3CA9-47CD-A24B-11306852F73A}" srcOrd="1" destOrd="0" presId="urn:microsoft.com/office/officeart/2005/8/layout/vList5"/>
    <dgm:cxn modelId="{4A9B395B-F816-417F-A8C9-98CA8A100313}" type="presParOf" srcId="{F373BCCA-C5BD-4F65-B263-FE472C909BC3}" destId="{554AE01B-231C-476D-9198-D58DE9FD5B77}" srcOrd="3" destOrd="0" presId="urn:microsoft.com/office/officeart/2005/8/layout/vList5"/>
    <dgm:cxn modelId="{117D8751-C310-48F4-A529-64134542BE8D}" type="presParOf" srcId="{F373BCCA-C5BD-4F65-B263-FE472C909BC3}" destId="{BC6AE6D4-0D93-4422-9C28-FD12279C91A1}" srcOrd="4" destOrd="0" presId="urn:microsoft.com/office/officeart/2005/8/layout/vList5"/>
    <dgm:cxn modelId="{0A386883-6A00-4CC5-8566-EDC294BE5A9D}" type="presParOf" srcId="{BC6AE6D4-0D93-4422-9C28-FD12279C91A1}" destId="{29C2D08E-9AC8-4A04-91AE-A93F4B034504}" srcOrd="0" destOrd="0" presId="urn:microsoft.com/office/officeart/2005/8/layout/vList5"/>
    <dgm:cxn modelId="{08A05B49-2EB7-4887-9151-550DCD6576C0}" type="presParOf" srcId="{BC6AE6D4-0D93-4422-9C28-FD12279C91A1}" destId="{21FDF02A-B348-443A-A03A-CBFEFF78AD3E}" srcOrd="1" destOrd="0" presId="urn:microsoft.com/office/officeart/2005/8/layout/vList5"/>
    <dgm:cxn modelId="{1A53B0F9-2D45-4E40-8217-725AB83C8645}" type="presParOf" srcId="{F373BCCA-C5BD-4F65-B263-FE472C909BC3}" destId="{C9C35C39-C4AE-49EC-AC7E-7CEAF8E47BCB}" srcOrd="5" destOrd="0" presId="urn:microsoft.com/office/officeart/2005/8/layout/vList5"/>
    <dgm:cxn modelId="{680B260C-D536-4C77-BDE7-5FF08F0CE269}" type="presParOf" srcId="{F373BCCA-C5BD-4F65-B263-FE472C909BC3}" destId="{6AAC1435-825F-4C16-AFB5-49DE130A025E}" srcOrd="6" destOrd="0" presId="urn:microsoft.com/office/officeart/2005/8/layout/vList5"/>
    <dgm:cxn modelId="{A32F7C27-627A-4AD1-BA8F-A6B819C50CD6}" type="presParOf" srcId="{6AAC1435-825F-4C16-AFB5-49DE130A025E}" destId="{AFDA0804-B91E-4108-9693-27C56DDDA5FF}" srcOrd="0" destOrd="0" presId="urn:microsoft.com/office/officeart/2005/8/layout/vList5"/>
    <dgm:cxn modelId="{602A9D86-BA91-497F-9D98-D31A856292B4}" type="presParOf" srcId="{6AAC1435-825F-4C16-AFB5-49DE130A025E}" destId="{58E959F2-3A09-4531-83EB-EFBC20B1AAA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B79F14-FCDA-43D5-8C18-365B24EE9AF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E1BC8988-AC66-4C92-AAF3-B6A9BB3DA956}">
      <dgm:prSet phldrT="[Text]"/>
      <dgm:spPr>
        <a:solidFill>
          <a:srgbClr val="002060"/>
        </a:solidFill>
      </dgm:spPr>
      <dgm:t>
        <a:bodyPr/>
        <a:lstStyle/>
        <a:p>
          <a:r>
            <a:rPr lang="en-US" dirty="0"/>
            <a:t>Company Details</a:t>
          </a:r>
        </a:p>
      </dgm:t>
    </dgm:pt>
    <dgm:pt modelId="{B88B8644-57C4-4F25-A258-AE4F51510219}" type="parTrans" cxnId="{D0022C31-331F-4618-8BA0-4F8D1BE23F6B}">
      <dgm:prSet/>
      <dgm:spPr/>
      <dgm:t>
        <a:bodyPr/>
        <a:lstStyle/>
        <a:p>
          <a:endParaRPr lang="en-US"/>
        </a:p>
      </dgm:t>
    </dgm:pt>
    <dgm:pt modelId="{6A7CFB3B-7552-464F-AB5F-CBB5D3A4C250}" type="sibTrans" cxnId="{D0022C31-331F-4618-8BA0-4F8D1BE23F6B}">
      <dgm:prSet/>
      <dgm:spPr/>
      <dgm:t>
        <a:bodyPr/>
        <a:lstStyle/>
        <a:p>
          <a:endParaRPr lang="en-US"/>
        </a:p>
      </dgm:t>
    </dgm:pt>
    <dgm:pt modelId="{BBCF7285-B57A-4501-9D8E-2767E7CFADA5}">
      <dgm:prSet phldrT="[Text]"/>
      <dgm:spPr/>
      <dgm:t>
        <a:bodyPr/>
        <a:lstStyle/>
        <a:p>
          <a:r>
            <a:rPr lang="en-US" dirty="0"/>
            <a:t>Company Name</a:t>
          </a:r>
        </a:p>
      </dgm:t>
    </dgm:pt>
    <dgm:pt modelId="{72C11492-1AEC-4BE4-8F0A-6B6415F6D68D}" type="parTrans" cxnId="{C248D261-1590-4483-969D-32DC5106D5D0}">
      <dgm:prSet/>
      <dgm:spPr/>
      <dgm:t>
        <a:bodyPr/>
        <a:lstStyle/>
        <a:p>
          <a:endParaRPr lang="en-US"/>
        </a:p>
      </dgm:t>
    </dgm:pt>
    <dgm:pt modelId="{8BA75CC9-9CB1-43E6-879B-067AA52E8DE2}" type="sibTrans" cxnId="{C248D261-1590-4483-969D-32DC5106D5D0}">
      <dgm:prSet/>
      <dgm:spPr/>
      <dgm:t>
        <a:bodyPr/>
        <a:lstStyle/>
        <a:p>
          <a:endParaRPr lang="en-US"/>
        </a:p>
      </dgm:t>
    </dgm:pt>
    <dgm:pt modelId="{B3D4E2FA-D69D-4DDA-820F-4944F4A09B70}">
      <dgm:prSet phldrT="[Text]"/>
      <dgm:spPr/>
      <dgm:t>
        <a:bodyPr/>
        <a:lstStyle/>
        <a:p>
          <a:r>
            <a:rPr lang="en-US" dirty="0"/>
            <a:t>W-9 or W-8</a:t>
          </a:r>
        </a:p>
      </dgm:t>
    </dgm:pt>
    <dgm:pt modelId="{28DC9F31-B308-4698-BEF7-268750C5926A}" type="parTrans" cxnId="{5E34DD47-1D82-4733-A27A-8A62658A226C}">
      <dgm:prSet/>
      <dgm:spPr/>
      <dgm:t>
        <a:bodyPr/>
        <a:lstStyle/>
        <a:p>
          <a:endParaRPr lang="en-US"/>
        </a:p>
      </dgm:t>
    </dgm:pt>
    <dgm:pt modelId="{E1500EE5-1994-448A-901D-C1DFE1D1D89B}" type="sibTrans" cxnId="{5E34DD47-1D82-4733-A27A-8A62658A226C}">
      <dgm:prSet/>
      <dgm:spPr/>
      <dgm:t>
        <a:bodyPr/>
        <a:lstStyle/>
        <a:p>
          <a:endParaRPr lang="en-US"/>
        </a:p>
      </dgm:t>
    </dgm:pt>
    <dgm:pt modelId="{4924F1E3-C48A-4A22-AD9B-1D8E534A0DED}">
      <dgm:prSet phldrT="[Text]"/>
      <dgm:spPr>
        <a:solidFill>
          <a:srgbClr val="002060"/>
        </a:solidFill>
      </dgm:spPr>
      <dgm:t>
        <a:bodyPr/>
        <a:lstStyle/>
        <a:p>
          <a:r>
            <a:rPr lang="en-US" dirty="0"/>
            <a:t>Contact Information</a:t>
          </a:r>
        </a:p>
      </dgm:t>
    </dgm:pt>
    <dgm:pt modelId="{7625E281-EDC2-4876-8D4A-CE1BB26715F4}" type="parTrans" cxnId="{9ABB132F-D692-4508-9258-B630B76BF096}">
      <dgm:prSet/>
      <dgm:spPr/>
      <dgm:t>
        <a:bodyPr/>
        <a:lstStyle/>
        <a:p>
          <a:endParaRPr lang="en-US"/>
        </a:p>
      </dgm:t>
    </dgm:pt>
    <dgm:pt modelId="{2F351F0E-5C3F-4F09-B15C-D63C30D77F1B}" type="sibTrans" cxnId="{9ABB132F-D692-4508-9258-B630B76BF096}">
      <dgm:prSet/>
      <dgm:spPr/>
      <dgm:t>
        <a:bodyPr/>
        <a:lstStyle/>
        <a:p>
          <a:endParaRPr lang="en-US"/>
        </a:p>
      </dgm:t>
    </dgm:pt>
    <dgm:pt modelId="{E3208174-8D46-40C9-AC74-DCB23D1122C3}">
      <dgm:prSet phldrT="[Text]"/>
      <dgm:spPr/>
      <dgm:t>
        <a:bodyPr/>
        <a:lstStyle/>
        <a:p>
          <a:r>
            <a:rPr lang="en-US" dirty="0"/>
            <a:t>Contact Names</a:t>
          </a:r>
        </a:p>
      </dgm:t>
    </dgm:pt>
    <dgm:pt modelId="{D771B4F1-75C8-4A61-8C89-EBAB29E33B05}" type="parTrans" cxnId="{D41173B0-D50E-421E-BE34-D0E84B593D39}">
      <dgm:prSet/>
      <dgm:spPr/>
      <dgm:t>
        <a:bodyPr/>
        <a:lstStyle/>
        <a:p>
          <a:endParaRPr lang="en-US"/>
        </a:p>
      </dgm:t>
    </dgm:pt>
    <dgm:pt modelId="{F1E4F8DC-7AD4-4E34-BCA8-2C3A15EC255B}" type="sibTrans" cxnId="{D41173B0-D50E-421E-BE34-D0E84B593D39}">
      <dgm:prSet/>
      <dgm:spPr/>
      <dgm:t>
        <a:bodyPr/>
        <a:lstStyle/>
        <a:p>
          <a:endParaRPr lang="en-US"/>
        </a:p>
      </dgm:t>
    </dgm:pt>
    <dgm:pt modelId="{A165593C-9C02-48EB-9F76-FCBCBBD8B96F}">
      <dgm:prSet phldrT="[Text]"/>
      <dgm:spPr>
        <a:solidFill>
          <a:srgbClr val="002060"/>
        </a:solidFill>
      </dgm:spPr>
      <dgm:t>
        <a:bodyPr/>
        <a:lstStyle/>
        <a:p>
          <a:r>
            <a:rPr lang="en-US" dirty="0"/>
            <a:t>Business Type / Certifications</a:t>
          </a:r>
        </a:p>
      </dgm:t>
    </dgm:pt>
    <dgm:pt modelId="{217E8F88-F018-4DD7-AE50-8D4FEE493CFE}" type="parTrans" cxnId="{6EBDBC77-C877-4469-B39E-7A3FCE90E3F5}">
      <dgm:prSet/>
      <dgm:spPr/>
      <dgm:t>
        <a:bodyPr/>
        <a:lstStyle/>
        <a:p>
          <a:endParaRPr lang="en-US"/>
        </a:p>
      </dgm:t>
    </dgm:pt>
    <dgm:pt modelId="{41066828-3809-4229-82EE-D2461C8EBE90}" type="sibTrans" cxnId="{6EBDBC77-C877-4469-B39E-7A3FCE90E3F5}">
      <dgm:prSet/>
      <dgm:spPr/>
      <dgm:t>
        <a:bodyPr/>
        <a:lstStyle/>
        <a:p>
          <a:endParaRPr lang="en-US"/>
        </a:p>
      </dgm:t>
    </dgm:pt>
    <dgm:pt modelId="{45CBA3E8-DA20-42D7-80BB-D4930AD42FEB}">
      <dgm:prSet phldrT="[Text]"/>
      <dgm:spPr/>
      <dgm:t>
        <a:bodyPr/>
        <a:lstStyle/>
        <a:p>
          <a:r>
            <a:rPr lang="en-US" dirty="0"/>
            <a:t>Hub Zone</a:t>
          </a:r>
        </a:p>
      </dgm:t>
    </dgm:pt>
    <dgm:pt modelId="{B8ECE5CE-0AF5-43C7-9464-7452F38A52F8}" type="parTrans" cxnId="{DA0383C0-0C53-4791-A5A7-112B254CAF4E}">
      <dgm:prSet/>
      <dgm:spPr/>
      <dgm:t>
        <a:bodyPr/>
        <a:lstStyle/>
        <a:p>
          <a:endParaRPr lang="en-US"/>
        </a:p>
      </dgm:t>
    </dgm:pt>
    <dgm:pt modelId="{42EDD4DB-3386-4775-ADF7-954BD2F74422}" type="sibTrans" cxnId="{DA0383C0-0C53-4791-A5A7-112B254CAF4E}">
      <dgm:prSet/>
      <dgm:spPr/>
      <dgm:t>
        <a:bodyPr/>
        <a:lstStyle/>
        <a:p>
          <a:endParaRPr lang="en-US"/>
        </a:p>
      </dgm:t>
    </dgm:pt>
    <dgm:pt modelId="{3421BDB5-44FD-4774-8F07-FA10FA870445}">
      <dgm:prSet phldrT="[Text]"/>
      <dgm:spPr/>
      <dgm:t>
        <a:bodyPr/>
        <a:lstStyle/>
        <a:p>
          <a:r>
            <a:rPr lang="en-US" dirty="0"/>
            <a:t>Small Business</a:t>
          </a:r>
        </a:p>
      </dgm:t>
    </dgm:pt>
    <dgm:pt modelId="{EF4AC5E4-B933-446E-B3C6-FB351656C41B}" type="parTrans" cxnId="{FD8627E3-CA9F-48F0-8358-5820C39E2002}">
      <dgm:prSet/>
      <dgm:spPr/>
      <dgm:t>
        <a:bodyPr/>
        <a:lstStyle/>
        <a:p>
          <a:endParaRPr lang="en-US"/>
        </a:p>
      </dgm:t>
    </dgm:pt>
    <dgm:pt modelId="{5B6C4A8A-F985-4601-A921-A687890C2382}" type="sibTrans" cxnId="{FD8627E3-CA9F-48F0-8358-5820C39E2002}">
      <dgm:prSet/>
      <dgm:spPr/>
      <dgm:t>
        <a:bodyPr/>
        <a:lstStyle/>
        <a:p>
          <a:endParaRPr lang="en-US"/>
        </a:p>
      </dgm:t>
    </dgm:pt>
    <dgm:pt modelId="{E663F6CC-D122-44A1-BDDB-B4BB2FB0F9A5}">
      <dgm:prSet/>
      <dgm:spPr>
        <a:solidFill>
          <a:srgbClr val="002060"/>
        </a:solidFill>
      </dgm:spPr>
      <dgm:t>
        <a:bodyPr/>
        <a:lstStyle/>
        <a:p>
          <a:r>
            <a:rPr lang="en-US" dirty="0"/>
            <a:t>Product Information</a:t>
          </a:r>
        </a:p>
      </dgm:t>
    </dgm:pt>
    <dgm:pt modelId="{D7A0FB23-A5F0-474B-994F-A594EA0735FC}" type="parTrans" cxnId="{79D2EF64-7FFD-4E5E-B50B-EF1A51A119E3}">
      <dgm:prSet/>
      <dgm:spPr/>
      <dgm:t>
        <a:bodyPr/>
        <a:lstStyle/>
        <a:p>
          <a:endParaRPr lang="en-US"/>
        </a:p>
      </dgm:t>
    </dgm:pt>
    <dgm:pt modelId="{FCD80478-E0B5-4E25-ADB2-13513622208F}" type="sibTrans" cxnId="{79D2EF64-7FFD-4E5E-B50B-EF1A51A119E3}">
      <dgm:prSet/>
      <dgm:spPr/>
      <dgm:t>
        <a:bodyPr/>
        <a:lstStyle/>
        <a:p>
          <a:endParaRPr lang="en-US"/>
        </a:p>
      </dgm:t>
    </dgm:pt>
    <dgm:pt modelId="{7A98B0E8-A64F-4002-87C0-E9F11E8BE066}">
      <dgm:prSet/>
      <dgm:spPr>
        <a:solidFill>
          <a:srgbClr val="002060"/>
        </a:solidFill>
      </dgm:spPr>
      <dgm:t>
        <a:bodyPr/>
        <a:lstStyle/>
        <a:p>
          <a:r>
            <a:rPr lang="en-US" dirty="0"/>
            <a:t>Bank Details</a:t>
          </a:r>
        </a:p>
      </dgm:t>
    </dgm:pt>
    <dgm:pt modelId="{270361A6-6585-471B-B1E5-7065FE7ABC93}" type="parTrans" cxnId="{E2210A1B-338F-4836-B5C8-814387806828}">
      <dgm:prSet/>
      <dgm:spPr/>
      <dgm:t>
        <a:bodyPr/>
        <a:lstStyle/>
        <a:p>
          <a:endParaRPr lang="en-US"/>
        </a:p>
      </dgm:t>
    </dgm:pt>
    <dgm:pt modelId="{2DC0F641-3445-4F60-AF36-58FED88D672B}" type="sibTrans" cxnId="{E2210A1B-338F-4836-B5C8-814387806828}">
      <dgm:prSet/>
      <dgm:spPr/>
      <dgm:t>
        <a:bodyPr/>
        <a:lstStyle/>
        <a:p>
          <a:endParaRPr lang="en-US"/>
        </a:p>
      </dgm:t>
    </dgm:pt>
    <dgm:pt modelId="{963E163A-1ACF-4C5E-9622-84B5FDB15D5C}">
      <dgm:prSet/>
      <dgm:spPr>
        <a:solidFill>
          <a:srgbClr val="002060"/>
        </a:solidFill>
      </dgm:spPr>
      <dgm:t>
        <a:bodyPr/>
        <a:lstStyle/>
        <a:p>
          <a:r>
            <a:rPr lang="en-US" dirty="0"/>
            <a:t>Payment Terms Method</a:t>
          </a:r>
        </a:p>
      </dgm:t>
    </dgm:pt>
    <dgm:pt modelId="{E2B7D3F5-04F9-4913-8436-93D5D7091217}" type="parTrans" cxnId="{FB4DD848-48FC-4987-A3C6-9314C65C5F1E}">
      <dgm:prSet/>
      <dgm:spPr/>
      <dgm:t>
        <a:bodyPr/>
        <a:lstStyle/>
        <a:p>
          <a:endParaRPr lang="en-US"/>
        </a:p>
      </dgm:t>
    </dgm:pt>
    <dgm:pt modelId="{40A0C258-1959-4859-8E57-969E7BD0859E}" type="sibTrans" cxnId="{FB4DD848-48FC-4987-A3C6-9314C65C5F1E}">
      <dgm:prSet/>
      <dgm:spPr/>
      <dgm:t>
        <a:bodyPr/>
        <a:lstStyle/>
        <a:p>
          <a:endParaRPr lang="en-US"/>
        </a:p>
      </dgm:t>
    </dgm:pt>
    <dgm:pt modelId="{C4C6C1B9-1BC7-415D-9808-34AFFBD7F97F}">
      <dgm:prSet phldrT="[Text]"/>
      <dgm:spPr/>
      <dgm:t>
        <a:bodyPr/>
        <a:lstStyle/>
        <a:p>
          <a:r>
            <a:rPr lang="en-US" dirty="0"/>
            <a:t>Type of Supplier</a:t>
          </a:r>
        </a:p>
      </dgm:t>
    </dgm:pt>
    <dgm:pt modelId="{5B5160BF-E39E-4377-8501-22182004EF11}" type="parTrans" cxnId="{963FD07E-970E-43F8-B0A8-2857BCDF476E}">
      <dgm:prSet/>
      <dgm:spPr/>
      <dgm:t>
        <a:bodyPr/>
        <a:lstStyle/>
        <a:p>
          <a:endParaRPr lang="en-US"/>
        </a:p>
      </dgm:t>
    </dgm:pt>
    <dgm:pt modelId="{D3C5CBA8-F4AF-4257-A8C2-51B3B0A64A0F}" type="sibTrans" cxnId="{963FD07E-970E-43F8-B0A8-2857BCDF476E}">
      <dgm:prSet/>
      <dgm:spPr/>
      <dgm:t>
        <a:bodyPr/>
        <a:lstStyle/>
        <a:p>
          <a:endParaRPr lang="en-US"/>
        </a:p>
      </dgm:t>
    </dgm:pt>
    <dgm:pt modelId="{DB007C0A-AC02-46DF-8E2B-B2D54E2D548D}">
      <dgm:prSet phldrT="[Text]"/>
      <dgm:spPr/>
      <dgm:t>
        <a:bodyPr/>
        <a:lstStyle/>
        <a:p>
          <a:r>
            <a:rPr lang="en-US" dirty="0"/>
            <a:t>Tax ID</a:t>
          </a:r>
        </a:p>
      </dgm:t>
    </dgm:pt>
    <dgm:pt modelId="{E444A614-0C93-450C-BFFA-9312B50A2515}" type="parTrans" cxnId="{D5F254D9-1236-4370-B636-59BEDB24B070}">
      <dgm:prSet/>
      <dgm:spPr/>
      <dgm:t>
        <a:bodyPr/>
        <a:lstStyle/>
        <a:p>
          <a:endParaRPr lang="en-US"/>
        </a:p>
      </dgm:t>
    </dgm:pt>
    <dgm:pt modelId="{59B0D147-E129-4879-872B-DFB14DD26DAD}" type="sibTrans" cxnId="{D5F254D9-1236-4370-B636-59BEDB24B070}">
      <dgm:prSet/>
      <dgm:spPr/>
      <dgm:t>
        <a:bodyPr/>
        <a:lstStyle/>
        <a:p>
          <a:endParaRPr lang="en-US"/>
        </a:p>
      </dgm:t>
    </dgm:pt>
    <dgm:pt modelId="{07CEC694-8062-4AFE-A889-70274729093B}">
      <dgm:prSet phldrT="[Text]"/>
      <dgm:spPr/>
      <dgm:t>
        <a:bodyPr/>
        <a:lstStyle/>
        <a:p>
          <a:r>
            <a:rPr lang="en-US" dirty="0"/>
            <a:t>Contact Phone / Email</a:t>
          </a:r>
        </a:p>
      </dgm:t>
    </dgm:pt>
    <dgm:pt modelId="{55FEE227-BDA5-4613-BD7F-8F09F2F8E785}" type="parTrans" cxnId="{183C3B61-3EAD-427E-A760-FD01056F5005}">
      <dgm:prSet/>
      <dgm:spPr/>
      <dgm:t>
        <a:bodyPr/>
        <a:lstStyle/>
        <a:p>
          <a:endParaRPr lang="en-US"/>
        </a:p>
      </dgm:t>
    </dgm:pt>
    <dgm:pt modelId="{96C33504-FC30-400F-9E0B-111040206ECB}" type="sibTrans" cxnId="{183C3B61-3EAD-427E-A760-FD01056F5005}">
      <dgm:prSet/>
      <dgm:spPr/>
      <dgm:t>
        <a:bodyPr/>
        <a:lstStyle/>
        <a:p>
          <a:endParaRPr lang="en-US"/>
        </a:p>
      </dgm:t>
    </dgm:pt>
    <dgm:pt modelId="{9266286E-688F-4ADE-BB31-DA5E0B256ACA}">
      <dgm:prSet phldrT="[Text]"/>
      <dgm:spPr/>
      <dgm:t>
        <a:bodyPr/>
        <a:lstStyle/>
        <a:p>
          <a:r>
            <a:rPr lang="en-US" dirty="0"/>
            <a:t>Contact Address</a:t>
          </a:r>
        </a:p>
      </dgm:t>
    </dgm:pt>
    <dgm:pt modelId="{68C04262-962A-4E39-BAF2-BCD14160BA1A}" type="parTrans" cxnId="{F0BC70AF-AAE1-45BD-BDD0-FACB9320775F}">
      <dgm:prSet/>
      <dgm:spPr/>
      <dgm:t>
        <a:bodyPr/>
        <a:lstStyle/>
        <a:p>
          <a:endParaRPr lang="en-US"/>
        </a:p>
      </dgm:t>
    </dgm:pt>
    <dgm:pt modelId="{4BAFA052-1DE9-4BDC-AC67-FBD29AA2AA1F}" type="sibTrans" cxnId="{F0BC70AF-AAE1-45BD-BDD0-FACB9320775F}">
      <dgm:prSet/>
      <dgm:spPr/>
      <dgm:t>
        <a:bodyPr/>
        <a:lstStyle/>
        <a:p>
          <a:endParaRPr lang="en-US"/>
        </a:p>
      </dgm:t>
    </dgm:pt>
    <dgm:pt modelId="{8D8890BF-7F50-4A89-B3EA-308FE5225A71}">
      <dgm:prSet phldrT="[Text]"/>
      <dgm:spPr/>
      <dgm:t>
        <a:bodyPr/>
        <a:lstStyle/>
        <a:p>
          <a:r>
            <a:rPr lang="en-US" dirty="0"/>
            <a:t>Mailing Address</a:t>
          </a:r>
        </a:p>
      </dgm:t>
    </dgm:pt>
    <dgm:pt modelId="{0CD73007-2AA1-4541-893B-3C307649DDB1}" type="parTrans" cxnId="{709566F1-A5CB-4A92-8A8B-71EF2EAF4ACE}">
      <dgm:prSet/>
      <dgm:spPr/>
      <dgm:t>
        <a:bodyPr/>
        <a:lstStyle/>
        <a:p>
          <a:endParaRPr lang="en-US"/>
        </a:p>
      </dgm:t>
    </dgm:pt>
    <dgm:pt modelId="{98C34CD2-6340-4204-BFBB-485835FA89C7}" type="sibTrans" cxnId="{709566F1-A5CB-4A92-8A8B-71EF2EAF4ACE}">
      <dgm:prSet/>
      <dgm:spPr/>
      <dgm:t>
        <a:bodyPr/>
        <a:lstStyle/>
        <a:p>
          <a:endParaRPr lang="en-US"/>
        </a:p>
      </dgm:t>
    </dgm:pt>
    <dgm:pt modelId="{E50556F4-394C-497C-A03F-155B8A498F3C}">
      <dgm:prSet phldrT="[Text]"/>
      <dgm:spPr/>
      <dgm:t>
        <a:bodyPr/>
        <a:lstStyle/>
        <a:p>
          <a:r>
            <a:rPr lang="en-US" dirty="0"/>
            <a:t>Remit to Address</a:t>
          </a:r>
        </a:p>
      </dgm:t>
    </dgm:pt>
    <dgm:pt modelId="{BF0E863C-3D43-4230-AF9A-0ECC2DFF216B}" type="parTrans" cxnId="{E480E8CA-6947-41BA-9C6A-8D4024412B10}">
      <dgm:prSet/>
      <dgm:spPr/>
      <dgm:t>
        <a:bodyPr/>
        <a:lstStyle/>
        <a:p>
          <a:endParaRPr lang="en-US"/>
        </a:p>
      </dgm:t>
    </dgm:pt>
    <dgm:pt modelId="{AAA3898A-9BF7-4149-9800-9858C34D74F1}" type="sibTrans" cxnId="{E480E8CA-6947-41BA-9C6A-8D4024412B10}">
      <dgm:prSet/>
      <dgm:spPr/>
      <dgm:t>
        <a:bodyPr/>
        <a:lstStyle/>
        <a:p>
          <a:endParaRPr lang="en-US"/>
        </a:p>
      </dgm:t>
    </dgm:pt>
    <dgm:pt modelId="{D0A516E3-6E86-4810-8D9D-BDE0F3396C47}">
      <dgm:prSet phldrT="[Text]"/>
      <dgm:spPr/>
      <dgm:t>
        <a:bodyPr/>
        <a:lstStyle/>
        <a:p>
          <a:r>
            <a:rPr lang="en-US" dirty="0"/>
            <a:t>Minority Owned</a:t>
          </a:r>
        </a:p>
      </dgm:t>
    </dgm:pt>
    <dgm:pt modelId="{9B054294-AEA9-40F5-9500-7C01527F324A}" type="parTrans" cxnId="{5FF25474-65B4-4951-8EEC-712DC2E736AB}">
      <dgm:prSet/>
      <dgm:spPr/>
      <dgm:t>
        <a:bodyPr/>
        <a:lstStyle/>
        <a:p>
          <a:endParaRPr lang="en-US"/>
        </a:p>
      </dgm:t>
    </dgm:pt>
    <dgm:pt modelId="{71A5BA02-3630-4C14-A256-6B08AE997362}" type="sibTrans" cxnId="{5FF25474-65B4-4951-8EEC-712DC2E736AB}">
      <dgm:prSet/>
      <dgm:spPr/>
      <dgm:t>
        <a:bodyPr/>
        <a:lstStyle/>
        <a:p>
          <a:endParaRPr lang="en-US"/>
        </a:p>
      </dgm:t>
    </dgm:pt>
    <dgm:pt modelId="{E871EE17-3B46-4741-82A6-16ED59E5F5FC}">
      <dgm:prSet phldrT="[Text]"/>
      <dgm:spPr/>
      <dgm:t>
        <a:bodyPr/>
        <a:lstStyle/>
        <a:p>
          <a:r>
            <a:rPr lang="en-US" dirty="0"/>
            <a:t>Service-Disabled Veteran Owned</a:t>
          </a:r>
        </a:p>
      </dgm:t>
    </dgm:pt>
    <dgm:pt modelId="{D80E0FEA-8058-4B80-923C-EC77F2947BED}" type="parTrans" cxnId="{F6C03B29-75BF-4537-BF98-B90AB0439668}">
      <dgm:prSet/>
      <dgm:spPr/>
      <dgm:t>
        <a:bodyPr/>
        <a:lstStyle/>
        <a:p>
          <a:endParaRPr lang="en-US"/>
        </a:p>
      </dgm:t>
    </dgm:pt>
    <dgm:pt modelId="{FF9AA160-378C-44F7-9171-19937434AE96}" type="sibTrans" cxnId="{F6C03B29-75BF-4537-BF98-B90AB0439668}">
      <dgm:prSet/>
      <dgm:spPr/>
      <dgm:t>
        <a:bodyPr/>
        <a:lstStyle/>
        <a:p>
          <a:endParaRPr lang="en-US"/>
        </a:p>
      </dgm:t>
    </dgm:pt>
    <dgm:pt modelId="{70B195DB-1EF3-4882-9788-F256D6856D8E}">
      <dgm:prSet phldrT="[Text]"/>
      <dgm:spPr/>
      <dgm:t>
        <a:bodyPr/>
        <a:lstStyle/>
        <a:p>
          <a:r>
            <a:rPr lang="en-US" dirty="0"/>
            <a:t>Woman Owned</a:t>
          </a:r>
        </a:p>
      </dgm:t>
    </dgm:pt>
    <dgm:pt modelId="{07C3F451-3EF6-4809-99BF-0C5453F7FFA2}" type="parTrans" cxnId="{E7E8B3B5-FFF4-49BF-B58D-77BE5FDB0E10}">
      <dgm:prSet/>
      <dgm:spPr/>
      <dgm:t>
        <a:bodyPr/>
        <a:lstStyle/>
        <a:p>
          <a:endParaRPr lang="en-US"/>
        </a:p>
      </dgm:t>
    </dgm:pt>
    <dgm:pt modelId="{C60225EC-ED92-4B57-9415-401C2764C8DB}" type="sibTrans" cxnId="{E7E8B3B5-FFF4-49BF-B58D-77BE5FDB0E10}">
      <dgm:prSet/>
      <dgm:spPr/>
      <dgm:t>
        <a:bodyPr/>
        <a:lstStyle/>
        <a:p>
          <a:endParaRPr lang="en-US"/>
        </a:p>
      </dgm:t>
    </dgm:pt>
    <dgm:pt modelId="{C7C2424B-F8A9-4E39-A120-716483F744DD}">
      <dgm:prSet phldrT="[Text]"/>
      <dgm:spPr/>
      <dgm:t>
        <a:bodyPr/>
        <a:lstStyle/>
        <a:p>
          <a:r>
            <a:rPr lang="en-US" dirty="0"/>
            <a:t>Veteran Owned</a:t>
          </a:r>
        </a:p>
      </dgm:t>
    </dgm:pt>
    <dgm:pt modelId="{A7876786-636C-4550-8C67-69DB10A609A4}" type="parTrans" cxnId="{28D85159-39A9-4D88-80AB-7BC41016EF04}">
      <dgm:prSet/>
      <dgm:spPr/>
      <dgm:t>
        <a:bodyPr/>
        <a:lstStyle/>
        <a:p>
          <a:endParaRPr lang="en-US"/>
        </a:p>
      </dgm:t>
    </dgm:pt>
    <dgm:pt modelId="{92E522FF-E928-47B7-BC31-50345029DB57}" type="sibTrans" cxnId="{28D85159-39A9-4D88-80AB-7BC41016EF04}">
      <dgm:prSet/>
      <dgm:spPr/>
      <dgm:t>
        <a:bodyPr/>
        <a:lstStyle/>
        <a:p>
          <a:endParaRPr lang="en-US"/>
        </a:p>
      </dgm:t>
    </dgm:pt>
    <dgm:pt modelId="{4637B3C1-A1F4-4FD6-A90D-C4323E46F9EE}">
      <dgm:prSet/>
      <dgm:spPr/>
      <dgm:t>
        <a:bodyPr/>
        <a:lstStyle/>
        <a:p>
          <a:r>
            <a:rPr lang="en-US" dirty="0"/>
            <a:t>Bank</a:t>
          </a:r>
        </a:p>
      </dgm:t>
    </dgm:pt>
    <dgm:pt modelId="{86B3F254-B2A8-42C6-AE15-4FE0DAD0FD83}" type="parTrans" cxnId="{E067D3E9-40E0-4F79-83E6-D4E330D83146}">
      <dgm:prSet/>
      <dgm:spPr/>
      <dgm:t>
        <a:bodyPr/>
        <a:lstStyle/>
        <a:p>
          <a:endParaRPr lang="en-US"/>
        </a:p>
      </dgm:t>
    </dgm:pt>
    <dgm:pt modelId="{0836A21F-A35B-4848-8751-4139900FF1A7}" type="sibTrans" cxnId="{E067D3E9-40E0-4F79-83E6-D4E330D83146}">
      <dgm:prSet/>
      <dgm:spPr/>
      <dgm:t>
        <a:bodyPr/>
        <a:lstStyle/>
        <a:p>
          <a:endParaRPr lang="en-US"/>
        </a:p>
      </dgm:t>
    </dgm:pt>
    <dgm:pt modelId="{6EE7E573-451D-4DB8-9FDA-CDC7A49D0D41}">
      <dgm:prSet/>
      <dgm:spPr/>
      <dgm:t>
        <a:bodyPr/>
        <a:lstStyle/>
        <a:p>
          <a:r>
            <a:rPr lang="en-US" dirty="0"/>
            <a:t>Branch</a:t>
          </a:r>
        </a:p>
      </dgm:t>
    </dgm:pt>
    <dgm:pt modelId="{D702E7B9-E796-480E-9390-AAF795EF29DA}" type="parTrans" cxnId="{52EA0286-2324-4690-B54B-5E05E8DDCC0E}">
      <dgm:prSet/>
      <dgm:spPr/>
      <dgm:t>
        <a:bodyPr/>
        <a:lstStyle/>
        <a:p>
          <a:endParaRPr lang="en-US"/>
        </a:p>
      </dgm:t>
    </dgm:pt>
    <dgm:pt modelId="{0114CC82-71D9-47AA-8A42-47F748E54FC3}" type="sibTrans" cxnId="{52EA0286-2324-4690-B54B-5E05E8DDCC0E}">
      <dgm:prSet/>
      <dgm:spPr/>
      <dgm:t>
        <a:bodyPr/>
        <a:lstStyle/>
        <a:p>
          <a:endParaRPr lang="en-US"/>
        </a:p>
      </dgm:t>
    </dgm:pt>
    <dgm:pt modelId="{6E0F6304-2D8C-4C09-B864-1C1A2267D8E9}">
      <dgm:prSet/>
      <dgm:spPr/>
      <dgm:t>
        <a:bodyPr/>
        <a:lstStyle/>
        <a:p>
          <a:r>
            <a:rPr lang="en-US" dirty="0"/>
            <a:t>Account Numbers</a:t>
          </a:r>
        </a:p>
      </dgm:t>
    </dgm:pt>
    <dgm:pt modelId="{D643C33B-2A7C-4EB2-81EA-BB6610B145ED}" type="parTrans" cxnId="{3D64AC16-F125-4DC2-91E2-509E5267F434}">
      <dgm:prSet/>
      <dgm:spPr/>
      <dgm:t>
        <a:bodyPr/>
        <a:lstStyle/>
        <a:p>
          <a:endParaRPr lang="en-US"/>
        </a:p>
      </dgm:t>
    </dgm:pt>
    <dgm:pt modelId="{F5CA351A-ABE0-4823-BF03-4666690B1871}" type="sibTrans" cxnId="{3D64AC16-F125-4DC2-91E2-509E5267F434}">
      <dgm:prSet/>
      <dgm:spPr/>
      <dgm:t>
        <a:bodyPr/>
        <a:lstStyle/>
        <a:p>
          <a:endParaRPr lang="en-US"/>
        </a:p>
      </dgm:t>
    </dgm:pt>
    <dgm:pt modelId="{95BCB4EF-5D18-413E-A0AB-A8D3A7195225}">
      <dgm:prSet/>
      <dgm:spPr/>
      <dgm:t>
        <a:bodyPr/>
        <a:lstStyle/>
        <a:p>
          <a:r>
            <a:rPr lang="en-US" dirty="0"/>
            <a:t>What type of goods or services the supplier will provide</a:t>
          </a:r>
        </a:p>
      </dgm:t>
    </dgm:pt>
    <dgm:pt modelId="{3D15BBFE-A5C0-49B9-9E68-7B403499D120}" type="parTrans" cxnId="{0116553B-6590-4B11-9DC7-95F289AD6618}">
      <dgm:prSet/>
      <dgm:spPr/>
      <dgm:t>
        <a:bodyPr/>
        <a:lstStyle/>
        <a:p>
          <a:endParaRPr lang="en-US"/>
        </a:p>
      </dgm:t>
    </dgm:pt>
    <dgm:pt modelId="{37AF4086-57D4-429A-BE0C-66414B536F57}" type="sibTrans" cxnId="{0116553B-6590-4B11-9DC7-95F289AD6618}">
      <dgm:prSet/>
      <dgm:spPr/>
      <dgm:t>
        <a:bodyPr/>
        <a:lstStyle/>
        <a:p>
          <a:endParaRPr lang="en-US"/>
        </a:p>
      </dgm:t>
    </dgm:pt>
    <dgm:pt modelId="{D0DA116B-E9B8-47A3-BEA7-A518C764ED70}">
      <dgm:prSet/>
      <dgm:spPr/>
      <dgm:t>
        <a:bodyPr/>
        <a:lstStyle/>
        <a:p>
          <a:r>
            <a:rPr lang="en-US" dirty="0"/>
            <a:t>ACH</a:t>
          </a:r>
        </a:p>
      </dgm:t>
    </dgm:pt>
    <dgm:pt modelId="{BB557CA8-3F7C-4C13-83AC-7C8593ADABC8}" type="parTrans" cxnId="{C37FC33D-9089-4DB5-B03F-74B3984E6241}">
      <dgm:prSet/>
      <dgm:spPr/>
      <dgm:t>
        <a:bodyPr/>
        <a:lstStyle/>
        <a:p>
          <a:endParaRPr lang="en-US"/>
        </a:p>
      </dgm:t>
    </dgm:pt>
    <dgm:pt modelId="{4F180FDA-BDD8-475A-BF9B-EB9A66E29EC8}" type="sibTrans" cxnId="{C37FC33D-9089-4DB5-B03F-74B3984E6241}">
      <dgm:prSet/>
      <dgm:spPr/>
      <dgm:t>
        <a:bodyPr/>
        <a:lstStyle/>
        <a:p>
          <a:endParaRPr lang="en-US"/>
        </a:p>
      </dgm:t>
    </dgm:pt>
    <dgm:pt modelId="{7303FFEC-1A4E-4976-B73F-93147B4AE1A9}">
      <dgm:prSet/>
      <dgm:spPr/>
      <dgm:t>
        <a:bodyPr/>
        <a:lstStyle/>
        <a:p>
          <a:r>
            <a:rPr lang="en-US" dirty="0"/>
            <a:t>Check</a:t>
          </a:r>
        </a:p>
      </dgm:t>
    </dgm:pt>
    <dgm:pt modelId="{0EE68FF2-5529-466B-9E09-9EF1A3D9AE24}" type="parTrans" cxnId="{50500F80-D2AC-4D75-949C-606F42D71B3B}">
      <dgm:prSet/>
      <dgm:spPr/>
      <dgm:t>
        <a:bodyPr/>
        <a:lstStyle/>
        <a:p>
          <a:endParaRPr lang="en-US"/>
        </a:p>
      </dgm:t>
    </dgm:pt>
    <dgm:pt modelId="{37E6949B-668B-4148-B4A2-D4FF656B0CE9}" type="sibTrans" cxnId="{50500F80-D2AC-4D75-949C-606F42D71B3B}">
      <dgm:prSet/>
      <dgm:spPr/>
      <dgm:t>
        <a:bodyPr/>
        <a:lstStyle/>
        <a:p>
          <a:endParaRPr lang="en-US"/>
        </a:p>
      </dgm:t>
    </dgm:pt>
    <dgm:pt modelId="{1FA3B11C-7249-48BC-977D-537A4A450DB7}">
      <dgm:prSet/>
      <dgm:spPr/>
      <dgm:t>
        <a:bodyPr/>
        <a:lstStyle/>
        <a:p>
          <a:r>
            <a:rPr lang="en-US" dirty="0"/>
            <a:t>Wire</a:t>
          </a:r>
        </a:p>
      </dgm:t>
    </dgm:pt>
    <dgm:pt modelId="{30EA296A-9A04-4B03-AF49-1B2F99AA32C9}" type="parTrans" cxnId="{CD0C8178-9178-4163-8A02-5C2B7B9952A5}">
      <dgm:prSet/>
      <dgm:spPr/>
      <dgm:t>
        <a:bodyPr/>
        <a:lstStyle/>
        <a:p>
          <a:endParaRPr lang="en-US"/>
        </a:p>
      </dgm:t>
    </dgm:pt>
    <dgm:pt modelId="{DE6B78DB-8EDF-4986-89A6-A6F093077930}" type="sibTrans" cxnId="{CD0C8178-9178-4163-8A02-5C2B7B9952A5}">
      <dgm:prSet/>
      <dgm:spPr/>
      <dgm:t>
        <a:bodyPr/>
        <a:lstStyle/>
        <a:p>
          <a:endParaRPr lang="en-US"/>
        </a:p>
      </dgm:t>
    </dgm:pt>
    <dgm:pt modelId="{CA2FE496-2C84-4FF6-9DA9-30AE3E78EFDA}">
      <dgm:prSet/>
      <dgm:spPr/>
      <dgm:t>
        <a:bodyPr/>
        <a:lstStyle/>
        <a:p>
          <a:r>
            <a:rPr lang="en-US" dirty="0"/>
            <a:t>Suppliers can choose from pre-approved payment terms</a:t>
          </a:r>
        </a:p>
      </dgm:t>
    </dgm:pt>
    <dgm:pt modelId="{491DE9BD-AC97-48C5-B751-B8EF75DC3628}" type="parTrans" cxnId="{256E971F-1AC7-4352-B5A7-63352EBBB673}">
      <dgm:prSet/>
      <dgm:spPr/>
      <dgm:t>
        <a:bodyPr/>
        <a:lstStyle/>
        <a:p>
          <a:endParaRPr lang="en-US"/>
        </a:p>
      </dgm:t>
    </dgm:pt>
    <dgm:pt modelId="{172EAF24-C0F7-414B-B6F0-238E87C389AB}" type="sibTrans" cxnId="{256E971F-1AC7-4352-B5A7-63352EBBB673}">
      <dgm:prSet/>
      <dgm:spPr/>
      <dgm:t>
        <a:bodyPr/>
        <a:lstStyle/>
        <a:p>
          <a:endParaRPr lang="en-US"/>
        </a:p>
      </dgm:t>
    </dgm:pt>
    <dgm:pt modelId="{F93B9CC0-8B6D-4595-8AC3-92F785337FAD}">
      <dgm:prSet phldrT="[Text]"/>
      <dgm:spPr/>
      <dgm:t>
        <a:bodyPr/>
        <a:lstStyle/>
        <a:p>
          <a:r>
            <a:rPr lang="en-US" dirty="0"/>
            <a:t>Insurance Information</a:t>
          </a:r>
        </a:p>
      </dgm:t>
    </dgm:pt>
    <dgm:pt modelId="{D014D7ED-E44D-4AC0-B2B8-AC9854708A81}" type="parTrans" cxnId="{922DFFCC-258C-4B6A-86B1-0F2D0A258DC7}">
      <dgm:prSet/>
      <dgm:spPr/>
      <dgm:t>
        <a:bodyPr/>
        <a:lstStyle/>
        <a:p>
          <a:endParaRPr lang="en-US"/>
        </a:p>
      </dgm:t>
    </dgm:pt>
    <dgm:pt modelId="{CDCD7961-2208-4F56-99E3-1B1D3C188C5B}" type="sibTrans" cxnId="{922DFFCC-258C-4B6A-86B1-0F2D0A258DC7}">
      <dgm:prSet/>
      <dgm:spPr/>
      <dgm:t>
        <a:bodyPr/>
        <a:lstStyle/>
        <a:p>
          <a:endParaRPr lang="en-US"/>
        </a:p>
      </dgm:t>
    </dgm:pt>
    <dgm:pt modelId="{5E6C491A-F7D1-4F66-B5CF-A7CE166360AE}" type="pres">
      <dgm:prSet presAssocID="{DDB79F14-FCDA-43D5-8C18-365B24EE9AFE}" presName="Name0" presStyleCnt="0">
        <dgm:presLayoutVars>
          <dgm:dir/>
          <dgm:animLvl val="lvl"/>
          <dgm:resizeHandles val="exact"/>
        </dgm:presLayoutVars>
      </dgm:prSet>
      <dgm:spPr/>
    </dgm:pt>
    <dgm:pt modelId="{AE992F57-5E28-48FE-B476-5C6543A2A495}" type="pres">
      <dgm:prSet presAssocID="{E1BC8988-AC66-4C92-AAF3-B6A9BB3DA956}" presName="composite" presStyleCnt="0"/>
      <dgm:spPr/>
    </dgm:pt>
    <dgm:pt modelId="{B5AB3432-4311-40CB-A8FB-2CC465D9B7EB}" type="pres">
      <dgm:prSet presAssocID="{E1BC8988-AC66-4C92-AAF3-B6A9BB3DA956}" presName="parTx" presStyleLbl="alignNode1" presStyleIdx="0" presStyleCnt="6">
        <dgm:presLayoutVars>
          <dgm:chMax val="0"/>
          <dgm:chPref val="0"/>
          <dgm:bulletEnabled val="1"/>
        </dgm:presLayoutVars>
      </dgm:prSet>
      <dgm:spPr/>
    </dgm:pt>
    <dgm:pt modelId="{82D31BD7-8168-4ED8-AAA2-F600E7AC3899}" type="pres">
      <dgm:prSet presAssocID="{E1BC8988-AC66-4C92-AAF3-B6A9BB3DA956}" presName="desTx" presStyleLbl="alignAccFollowNode1" presStyleIdx="0" presStyleCnt="6">
        <dgm:presLayoutVars>
          <dgm:bulletEnabled val="1"/>
        </dgm:presLayoutVars>
      </dgm:prSet>
      <dgm:spPr/>
    </dgm:pt>
    <dgm:pt modelId="{697BFE96-C03E-4985-897C-DAAD101D02E3}" type="pres">
      <dgm:prSet presAssocID="{6A7CFB3B-7552-464F-AB5F-CBB5D3A4C250}" presName="space" presStyleCnt="0"/>
      <dgm:spPr/>
    </dgm:pt>
    <dgm:pt modelId="{3E8BB4FA-8A26-4C96-B860-95E1C97458DF}" type="pres">
      <dgm:prSet presAssocID="{4924F1E3-C48A-4A22-AD9B-1D8E534A0DED}" presName="composite" presStyleCnt="0"/>
      <dgm:spPr/>
    </dgm:pt>
    <dgm:pt modelId="{45407D97-C7A7-45FC-B26D-3492F0F1A40A}" type="pres">
      <dgm:prSet presAssocID="{4924F1E3-C48A-4A22-AD9B-1D8E534A0DED}" presName="parTx" presStyleLbl="alignNode1" presStyleIdx="1" presStyleCnt="6">
        <dgm:presLayoutVars>
          <dgm:chMax val="0"/>
          <dgm:chPref val="0"/>
          <dgm:bulletEnabled val="1"/>
        </dgm:presLayoutVars>
      </dgm:prSet>
      <dgm:spPr/>
    </dgm:pt>
    <dgm:pt modelId="{197C5A82-1040-4A67-BB2A-77C17F838307}" type="pres">
      <dgm:prSet presAssocID="{4924F1E3-C48A-4A22-AD9B-1D8E534A0DED}" presName="desTx" presStyleLbl="alignAccFollowNode1" presStyleIdx="1" presStyleCnt="6">
        <dgm:presLayoutVars>
          <dgm:bulletEnabled val="1"/>
        </dgm:presLayoutVars>
      </dgm:prSet>
      <dgm:spPr/>
    </dgm:pt>
    <dgm:pt modelId="{9FC1557C-44B7-40AE-B223-EA6DCF7107A0}" type="pres">
      <dgm:prSet presAssocID="{2F351F0E-5C3F-4F09-B15C-D63C30D77F1B}" presName="space" presStyleCnt="0"/>
      <dgm:spPr/>
    </dgm:pt>
    <dgm:pt modelId="{6EC5E12C-D3BE-4835-80CB-3EA32F76975C}" type="pres">
      <dgm:prSet presAssocID="{A165593C-9C02-48EB-9F76-FCBCBBD8B96F}" presName="composite" presStyleCnt="0"/>
      <dgm:spPr/>
    </dgm:pt>
    <dgm:pt modelId="{03FA3825-01D8-43DA-9CFA-F53D01714012}" type="pres">
      <dgm:prSet presAssocID="{A165593C-9C02-48EB-9F76-FCBCBBD8B96F}" presName="parTx" presStyleLbl="alignNode1" presStyleIdx="2" presStyleCnt="6">
        <dgm:presLayoutVars>
          <dgm:chMax val="0"/>
          <dgm:chPref val="0"/>
          <dgm:bulletEnabled val="1"/>
        </dgm:presLayoutVars>
      </dgm:prSet>
      <dgm:spPr/>
    </dgm:pt>
    <dgm:pt modelId="{17EF4078-70E8-4741-82C9-ED1F43E5210E}" type="pres">
      <dgm:prSet presAssocID="{A165593C-9C02-48EB-9F76-FCBCBBD8B96F}" presName="desTx" presStyleLbl="alignAccFollowNode1" presStyleIdx="2" presStyleCnt="6">
        <dgm:presLayoutVars>
          <dgm:bulletEnabled val="1"/>
        </dgm:presLayoutVars>
      </dgm:prSet>
      <dgm:spPr/>
    </dgm:pt>
    <dgm:pt modelId="{D247C201-AA46-4F50-82DE-C6AA3B72E7D4}" type="pres">
      <dgm:prSet presAssocID="{41066828-3809-4229-82EE-D2461C8EBE90}" presName="space" presStyleCnt="0"/>
      <dgm:spPr/>
    </dgm:pt>
    <dgm:pt modelId="{3D549BDD-0BFF-401C-A5F3-340EB8AACD0A}" type="pres">
      <dgm:prSet presAssocID="{E663F6CC-D122-44A1-BDDB-B4BB2FB0F9A5}" presName="composite" presStyleCnt="0"/>
      <dgm:spPr/>
    </dgm:pt>
    <dgm:pt modelId="{A9D463E3-5EB4-4C91-9B8D-32463A27CBE9}" type="pres">
      <dgm:prSet presAssocID="{E663F6CC-D122-44A1-BDDB-B4BB2FB0F9A5}" presName="parTx" presStyleLbl="alignNode1" presStyleIdx="3" presStyleCnt="6">
        <dgm:presLayoutVars>
          <dgm:chMax val="0"/>
          <dgm:chPref val="0"/>
          <dgm:bulletEnabled val="1"/>
        </dgm:presLayoutVars>
      </dgm:prSet>
      <dgm:spPr/>
    </dgm:pt>
    <dgm:pt modelId="{B447B403-68B3-474F-B34D-165D78FE2511}" type="pres">
      <dgm:prSet presAssocID="{E663F6CC-D122-44A1-BDDB-B4BB2FB0F9A5}" presName="desTx" presStyleLbl="alignAccFollowNode1" presStyleIdx="3" presStyleCnt="6">
        <dgm:presLayoutVars>
          <dgm:bulletEnabled val="1"/>
        </dgm:presLayoutVars>
      </dgm:prSet>
      <dgm:spPr/>
    </dgm:pt>
    <dgm:pt modelId="{9162C6FD-4007-4AFD-A51B-C6CE0452F709}" type="pres">
      <dgm:prSet presAssocID="{FCD80478-E0B5-4E25-ADB2-13513622208F}" presName="space" presStyleCnt="0"/>
      <dgm:spPr/>
    </dgm:pt>
    <dgm:pt modelId="{99A93B7A-A1E5-4816-94DA-DD347F3FAEF1}" type="pres">
      <dgm:prSet presAssocID="{7A98B0E8-A64F-4002-87C0-E9F11E8BE066}" presName="composite" presStyleCnt="0"/>
      <dgm:spPr/>
    </dgm:pt>
    <dgm:pt modelId="{83D514ED-69CF-4E98-8C98-2F05232FFE1A}" type="pres">
      <dgm:prSet presAssocID="{7A98B0E8-A64F-4002-87C0-E9F11E8BE066}" presName="parTx" presStyleLbl="alignNode1" presStyleIdx="4" presStyleCnt="6">
        <dgm:presLayoutVars>
          <dgm:chMax val="0"/>
          <dgm:chPref val="0"/>
          <dgm:bulletEnabled val="1"/>
        </dgm:presLayoutVars>
      </dgm:prSet>
      <dgm:spPr/>
    </dgm:pt>
    <dgm:pt modelId="{7BCF1C06-B58C-48DD-963B-2FE61B3E3B39}" type="pres">
      <dgm:prSet presAssocID="{7A98B0E8-A64F-4002-87C0-E9F11E8BE066}" presName="desTx" presStyleLbl="alignAccFollowNode1" presStyleIdx="4" presStyleCnt="6">
        <dgm:presLayoutVars>
          <dgm:bulletEnabled val="1"/>
        </dgm:presLayoutVars>
      </dgm:prSet>
      <dgm:spPr/>
    </dgm:pt>
    <dgm:pt modelId="{A34F5117-D6E3-47C0-9F7D-DBCD06B508A2}" type="pres">
      <dgm:prSet presAssocID="{2DC0F641-3445-4F60-AF36-58FED88D672B}" presName="space" presStyleCnt="0"/>
      <dgm:spPr/>
    </dgm:pt>
    <dgm:pt modelId="{2C7D0AFC-784A-47C9-91F1-FE84A12611B4}" type="pres">
      <dgm:prSet presAssocID="{963E163A-1ACF-4C5E-9622-84B5FDB15D5C}" presName="composite" presStyleCnt="0"/>
      <dgm:spPr/>
    </dgm:pt>
    <dgm:pt modelId="{3C7D8384-7C5A-4B6F-B533-F0F853CB36D1}" type="pres">
      <dgm:prSet presAssocID="{963E163A-1ACF-4C5E-9622-84B5FDB15D5C}" presName="parTx" presStyleLbl="alignNode1" presStyleIdx="5" presStyleCnt="6">
        <dgm:presLayoutVars>
          <dgm:chMax val="0"/>
          <dgm:chPref val="0"/>
          <dgm:bulletEnabled val="1"/>
        </dgm:presLayoutVars>
      </dgm:prSet>
      <dgm:spPr/>
    </dgm:pt>
    <dgm:pt modelId="{EA537394-CEF3-49A4-A26B-5F38269D1E02}" type="pres">
      <dgm:prSet presAssocID="{963E163A-1ACF-4C5E-9622-84B5FDB15D5C}" presName="desTx" presStyleLbl="alignAccFollowNode1" presStyleIdx="5" presStyleCnt="6">
        <dgm:presLayoutVars>
          <dgm:bulletEnabled val="1"/>
        </dgm:presLayoutVars>
      </dgm:prSet>
      <dgm:spPr/>
    </dgm:pt>
  </dgm:ptLst>
  <dgm:cxnLst>
    <dgm:cxn modelId="{F88B2F06-00CF-4408-B4E5-0A6D80E27375}" type="presOf" srcId="{4637B3C1-A1F4-4FD6-A90D-C4323E46F9EE}" destId="{7BCF1C06-B58C-48DD-963B-2FE61B3E3B39}" srcOrd="0" destOrd="0" presId="urn:microsoft.com/office/officeart/2005/8/layout/hList1"/>
    <dgm:cxn modelId="{C18CB409-8EB4-437D-AF4F-D5C47B4924CA}" type="presOf" srcId="{DB007C0A-AC02-46DF-8E2B-B2D54E2D548D}" destId="{82D31BD7-8168-4ED8-AAA2-F600E7AC3899}" srcOrd="0" destOrd="2" presId="urn:microsoft.com/office/officeart/2005/8/layout/hList1"/>
    <dgm:cxn modelId="{93E12716-B841-462A-BABE-897C5AC9D17D}" type="presOf" srcId="{CA2FE496-2C84-4FF6-9DA9-30AE3E78EFDA}" destId="{EA537394-CEF3-49A4-A26B-5F38269D1E02}" srcOrd="0" destOrd="3" presId="urn:microsoft.com/office/officeart/2005/8/layout/hList1"/>
    <dgm:cxn modelId="{3D64AC16-F125-4DC2-91E2-509E5267F434}" srcId="{7A98B0E8-A64F-4002-87C0-E9F11E8BE066}" destId="{6E0F6304-2D8C-4C09-B864-1C1A2267D8E9}" srcOrd="2" destOrd="0" parTransId="{D643C33B-2A7C-4EB2-81EA-BB6610B145ED}" sibTransId="{F5CA351A-ABE0-4823-BF03-4666690B1871}"/>
    <dgm:cxn modelId="{E2210A1B-338F-4836-B5C8-814387806828}" srcId="{DDB79F14-FCDA-43D5-8C18-365B24EE9AFE}" destId="{7A98B0E8-A64F-4002-87C0-E9F11E8BE066}" srcOrd="4" destOrd="0" parTransId="{270361A6-6585-471B-B1E5-7065FE7ABC93}" sibTransId="{2DC0F641-3445-4F60-AF36-58FED88D672B}"/>
    <dgm:cxn modelId="{256E971F-1AC7-4352-B5A7-63352EBBB673}" srcId="{963E163A-1ACF-4C5E-9622-84B5FDB15D5C}" destId="{CA2FE496-2C84-4FF6-9DA9-30AE3E78EFDA}" srcOrd="3" destOrd="0" parTransId="{491DE9BD-AC97-48C5-B751-B8EF75DC3628}" sibTransId="{172EAF24-C0F7-414B-B6F0-238E87C389AB}"/>
    <dgm:cxn modelId="{48409A21-A2B3-4AA8-A18C-F83DC63DE514}" type="presOf" srcId="{45CBA3E8-DA20-42D7-80BB-D4930AD42FEB}" destId="{17EF4078-70E8-4741-82C9-ED1F43E5210E}" srcOrd="0" destOrd="0" presId="urn:microsoft.com/office/officeart/2005/8/layout/hList1"/>
    <dgm:cxn modelId="{63949F26-7252-4429-A253-FAA04C4F044C}" type="presOf" srcId="{7303FFEC-1A4E-4976-B73F-93147B4AE1A9}" destId="{EA537394-CEF3-49A4-A26B-5F38269D1E02}" srcOrd="0" destOrd="1" presId="urn:microsoft.com/office/officeart/2005/8/layout/hList1"/>
    <dgm:cxn modelId="{F6C03B29-75BF-4537-BF98-B90AB0439668}" srcId="{A165593C-9C02-48EB-9F76-FCBCBBD8B96F}" destId="{E871EE17-3B46-4741-82A6-16ED59E5F5FC}" srcOrd="2" destOrd="0" parTransId="{D80E0FEA-8058-4B80-923C-EC77F2947BED}" sibTransId="{FF9AA160-378C-44F7-9171-19937434AE96}"/>
    <dgm:cxn modelId="{9ABB132F-D692-4508-9258-B630B76BF096}" srcId="{DDB79F14-FCDA-43D5-8C18-365B24EE9AFE}" destId="{4924F1E3-C48A-4A22-AD9B-1D8E534A0DED}" srcOrd="1" destOrd="0" parTransId="{7625E281-EDC2-4876-8D4A-CE1BB26715F4}" sibTransId="{2F351F0E-5C3F-4F09-B15C-D63C30D77F1B}"/>
    <dgm:cxn modelId="{2051B32F-A15B-4F9C-9B2F-63B688454190}" type="presOf" srcId="{6EE7E573-451D-4DB8-9FDA-CDC7A49D0D41}" destId="{7BCF1C06-B58C-48DD-963B-2FE61B3E3B39}" srcOrd="0" destOrd="1" presId="urn:microsoft.com/office/officeart/2005/8/layout/hList1"/>
    <dgm:cxn modelId="{D0022C31-331F-4618-8BA0-4F8D1BE23F6B}" srcId="{DDB79F14-FCDA-43D5-8C18-365B24EE9AFE}" destId="{E1BC8988-AC66-4C92-AAF3-B6A9BB3DA956}" srcOrd="0" destOrd="0" parTransId="{B88B8644-57C4-4F25-A258-AE4F51510219}" sibTransId="{6A7CFB3B-7552-464F-AB5F-CBB5D3A4C250}"/>
    <dgm:cxn modelId="{7342B435-668A-40CC-843B-9661AF7D73F8}" type="presOf" srcId="{963E163A-1ACF-4C5E-9622-84B5FDB15D5C}" destId="{3C7D8384-7C5A-4B6F-B533-F0F853CB36D1}" srcOrd="0" destOrd="0" presId="urn:microsoft.com/office/officeart/2005/8/layout/hList1"/>
    <dgm:cxn modelId="{C0C26436-737B-4DC1-836A-BFCF9D357EAC}" type="presOf" srcId="{C7C2424B-F8A9-4E39-A120-716483F744DD}" destId="{17EF4078-70E8-4741-82C9-ED1F43E5210E}" srcOrd="0" destOrd="5" presId="urn:microsoft.com/office/officeart/2005/8/layout/hList1"/>
    <dgm:cxn modelId="{26A4E137-813D-4898-9F4C-A069273B34DC}" type="presOf" srcId="{BBCF7285-B57A-4501-9D8E-2767E7CFADA5}" destId="{82D31BD7-8168-4ED8-AAA2-F600E7AC3899}" srcOrd="0" destOrd="0" presId="urn:microsoft.com/office/officeart/2005/8/layout/hList1"/>
    <dgm:cxn modelId="{0116553B-6590-4B11-9DC7-95F289AD6618}" srcId="{E663F6CC-D122-44A1-BDDB-B4BB2FB0F9A5}" destId="{95BCB4EF-5D18-413E-A0AB-A8D3A7195225}" srcOrd="0" destOrd="0" parTransId="{3D15BBFE-A5C0-49B9-9E68-7B403499D120}" sibTransId="{37AF4086-57D4-429A-BE0C-66414B536F57}"/>
    <dgm:cxn modelId="{C37FC33D-9089-4DB5-B03F-74B3984E6241}" srcId="{963E163A-1ACF-4C5E-9622-84B5FDB15D5C}" destId="{D0DA116B-E9B8-47A3-BEA7-A518C764ED70}" srcOrd="0" destOrd="0" parTransId="{BB557CA8-3F7C-4C13-83AC-7C8593ADABC8}" sibTransId="{4F180FDA-BDD8-475A-BF9B-EB9A66E29EC8}"/>
    <dgm:cxn modelId="{2DEA345E-B5D1-4B5E-8888-0B6E1D70860A}" type="presOf" srcId="{B3D4E2FA-D69D-4DDA-820F-4944F4A09B70}" destId="{82D31BD7-8168-4ED8-AAA2-F600E7AC3899}" srcOrd="0" destOrd="3" presId="urn:microsoft.com/office/officeart/2005/8/layout/hList1"/>
    <dgm:cxn modelId="{68050B5F-14C8-4722-9019-3399558DB620}" type="presOf" srcId="{3421BDB5-44FD-4774-8F07-FA10FA870445}" destId="{17EF4078-70E8-4741-82C9-ED1F43E5210E}" srcOrd="0" destOrd="3" presId="urn:microsoft.com/office/officeart/2005/8/layout/hList1"/>
    <dgm:cxn modelId="{183C3B61-3EAD-427E-A760-FD01056F5005}" srcId="{4924F1E3-C48A-4A22-AD9B-1D8E534A0DED}" destId="{07CEC694-8062-4AFE-A889-70274729093B}" srcOrd="1" destOrd="0" parTransId="{55FEE227-BDA5-4613-BD7F-8F09F2F8E785}" sibTransId="{96C33504-FC30-400F-9E0B-111040206ECB}"/>
    <dgm:cxn modelId="{C248D261-1590-4483-969D-32DC5106D5D0}" srcId="{E1BC8988-AC66-4C92-AAF3-B6A9BB3DA956}" destId="{BBCF7285-B57A-4501-9D8E-2767E7CFADA5}" srcOrd="0" destOrd="0" parTransId="{72C11492-1AEC-4BE4-8F0A-6B6415F6D68D}" sibTransId="{8BA75CC9-9CB1-43E6-879B-067AA52E8DE2}"/>
    <dgm:cxn modelId="{79D2EF64-7FFD-4E5E-B50B-EF1A51A119E3}" srcId="{DDB79F14-FCDA-43D5-8C18-365B24EE9AFE}" destId="{E663F6CC-D122-44A1-BDDB-B4BB2FB0F9A5}" srcOrd="3" destOrd="0" parTransId="{D7A0FB23-A5F0-474B-994F-A594EA0735FC}" sibTransId="{FCD80478-E0B5-4E25-ADB2-13513622208F}"/>
    <dgm:cxn modelId="{DBA50646-04A1-487E-9976-B7012F0D4971}" type="presOf" srcId="{F93B9CC0-8B6D-4595-8AC3-92F785337FAD}" destId="{82D31BD7-8168-4ED8-AAA2-F600E7AC3899}" srcOrd="0" destOrd="4" presId="urn:microsoft.com/office/officeart/2005/8/layout/hList1"/>
    <dgm:cxn modelId="{B11E3447-6A5F-4DED-92B4-1AFF1D53073B}" type="presOf" srcId="{6E0F6304-2D8C-4C09-B864-1C1A2267D8E9}" destId="{7BCF1C06-B58C-48DD-963B-2FE61B3E3B39}" srcOrd="0" destOrd="2" presId="urn:microsoft.com/office/officeart/2005/8/layout/hList1"/>
    <dgm:cxn modelId="{5E34DD47-1D82-4733-A27A-8A62658A226C}" srcId="{E1BC8988-AC66-4C92-AAF3-B6A9BB3DA956}" destId="{B3D4E2FA-D69D-4DDA-820F-4944F4A09B70}" srcOrd="3" destOrd="0" parTransId="{28DC9F31-B308-4698-BEF7-268750C5926A}" sibTransId="{E1500EE5-1994-448A-901D-C1DFE1D1D89B}"/>
    <dgm:cxn modelId="{FB4DD848-48FC-4987-A3C6-9314C65C5F1E}" srcId="{DDB79F14-FCDA-43D5-8C18-365B24EE9AFE}" destId="{963E163A-1ACF-4C5E-9622-84B5FDB15D5C}" srcOrd="5" destOrd="0" parTransId="{E2B7D3F5-04F9-4913-8436-93D5D7091217}" sibTransId="{40A0C258-1959-4859-8E57-969E7BD0859E}"/>
    <dgm:cxn modelId="{53AD9F4A-DA2C-4DB4-AED5-5912163DE998}" type="presOf" srcId="{8D8890BF-7F50-4A89-B3EA-308FE5225A71}" destId="{197C5A82-1040-4A67-BB2A-77C17F838307}" srcOrd="0" destOrd="3" presId="urn:microsoft.com/office/officeart/2005/8/layout/hList1"/>
    <dgm:cxn modelId="{7460A16A-8ECB-4CD5-80E6-5358AD1A4071}" type="presOf" srcId="{DDB79F14-FCDA-43D5-8C18-365B24EE9AFE}" destId="{5E6C491A-F7D1-4F66-B5CF-A7CE166360AE}" srcOrd="0" destOrd="0" presId="urn:microsoft.com/office/officeart/2005/8/layout/hList1"/>
    <dgm:cxn modelId="{C453E36C-5333-4B4B-BE7F-8232D8F9EEB7}" type="presOf" srcId="{07CEC694-8062-4AFE-A889-70274729093B}" destId="{197C5A82-1040-4A67-BB2A-77C17F838307}" srcOrd="0" destOrd="1" presId="urn:microsoft.com/office/officeart/2005/8/layout/hList1"/>
    <dgm:cxn modelId="{5FF25474-65B4-4951-8EEC-712DC2E736AB}" srcId="{A165593C-9C02-48EB-9F76-FCBCBBD8B96F}" destId="{D0A516E3-6E86-4810-8D9D-BDE0F3396C47}" srcOrd="1" destOrd="0" parTransId="{9B054294-AEA9-40F5-9500-7C01527F324A}" sibTransId="{71A5BA02-3630-4C14-A256-6B08AE997362}"/>
    <dgm:cxn modelId="{8A862F56-D952-4F48-B0EE-10E8AD09CBA6}" type="presOf" srcId="{D0A516E3-6E86-4810-8D9D-BDE0F3396C47}" destId="{17EF4078-70E8-4741-82C9-ED1F43E5210E}" srcOrd="0" destOrd="1" presId="urn:microsoft.com/office/officeart/2005/8/layout/hList1"/>
    <dgm:cxn modelId="{6EBDBC77-C877-4469-B39E-7A3FCE90E3F5}" srcId="{DDB79F14-FCDA-43D5-8C18-365B24EE9AFE}" destId="{A165593C-9C02-48EB-9F76-FCBCBBD8B96F}" srcOrd="2" destOrd="0" parTransId="{217E8F88-F018-4DD7-AE50-8D4FEE493CFE}" sibTransId="{41066828-3809-4229-82EE-D2461C8EBE90}"/>
    <dgm:cxn modelId="{CD0C8178-9178-4163-8A02-5C2B7B9952A5}" srcId="{963E163A-1ACF-4C5E-9622-84B5FDB15D5C}" destId="{1FA3B11C-7249-48BC-977D-537A4A450DB7}" srcOrd="2" destOrd="0" parTransId="{30EA296A-9A04-4B03-AF49-1B2F99AA32C9}" sibTransId="{DE6B78DB-8EDF-4986-89A6-A6F093077930}"/>
    <dgm:cxn modelId="{9911A178-8382-4A90-8E93-7C7412C3EAAC}" type="presOf" srcId="{A165593C-9C02-48EB-9F76-FCBCBBD8B96F}" destId="{03FA3825-01D8-43DA-9CFA-F53D01714012}" srcOrd="0" destOrd="0" presId="urn:microsoft.com/office/officeart/2005/8/layout/hList1"/>
    <dgm:cxn modelId="{28D85159-39A9-4D88-80AB-7BC41016EF04}" srcId="{A165593C-9C02-48EB-9F76-FCBCBBD8B96F}" destId="{C7C2424B-F8A9-4E39-A120-716483F744DD}" srcOrd="5" destOrd="0" parTransId="{A7876786-636C-4550-8C67-69DB10A609A4}" sibTransId="{92E522FF-E928-47B7-BC31-50345029DB57}"/>
    <dgm:cxn modelId="{7EC71D7B-FB48-4CE9-BAC4-7B8AAC4CB4F5}" type="presOf" srcId="{C4C6C1B9-1BC7-415D-9808-34AFFBD7F97F}" destId="{82D31BD7-8168-4ED8-AAA2-F600E7AC3899}" srcOrd="0" destOrd="1" presId="urn:microsoft.com/office/officeart/2005/8/layout/hList1"/>
    <dgm:cxn modelId="{40889C7C-9C39-4963-BFE3-AB1493A1B36C}" type="presOf" srcId="{D0DA116B-E9B8-47A3-BEA7-A518C764ED70}" destId="{EA537394-CEF3-49A4-A26B-5F38269D1E02}" srcOrd="0" destOrd="0" presId="urn:microsoft.com/office/officeart/2005/8/layout/hList1"/>
    <dgm:cxn modelId="{963FD07E-970E-43F8-B0A8-2857BCDF476E}" srcId="{E1BC8988-AC66-4C92-AAF3-B6A9BB3DA956}" destId="{C4C6C1B9-1BC7-415D-9808-34AFFBD7F97F}" srcOrd="1" destOrd="0" parTransId="{5B5160BF-E39E-4377-8501-22182004EF11}" sibTransId="{D3C5CBA8-F4AF-4257-A8C2-51B3B0A64A0F}"/>
    <dgm:cxn modelId="{50500F80-D2AC-4D75-949C-606F42D71B3B}" srcId="{963E163A-1ACF-4C5E-9622-84B5FDB15D5C}" destId="{7303FFEC-1A4E-4976-B73F-93147B4AE1A9}" srcOrd="1" destOrd="0" parTransId="{0EE68FF2-5529-466B-9E09-9EF1A3D9AE24}" sibTransId="{37E6949B-668B-4148-B4A2-D4FF656B0CE9}"/>
    <dgm:cxn modelId="{52EA0286-2324-4690-B54B-5E05E8DDCC0E}" srcId="{7A98B0E8-A64F-4002-87C0-E9F11E8BE066}" destId="{6EE7E573-451D-4DB8-9FDA-CDC7A49D0D41}" srcOrd="1" destOrd="0" parTransId="{D702E7B9-E796-480E-9390-AAF795EF29DA}" sibTransId="{0114CC82-71D9-47AA-8A42-47F748E54FC3}"/>
    <dgm:cxn modelId="{E141228D-A714-4340-80FC-94F2C8268B95}" type="presOf" srcId="{E663F6CC-D122-44A1-BDDB-B4BB2FB0F9A5}" destId="{A9D463E3-5EB4-4C91-9B8D-32463A27CBE9}" srcOrd="0" destOrd="0" presId="urn:microsoft.com/office/officeart/2005/8/layout/hList1"/>
    <dgm:cxn modelId="{F97F9398-5FF5-4680-A126-1CE578019C34}" type="presOf" srcId="{70B195DB-1EF3-4882-9788-F256D6856D8E}" destId="{17EF4078-70E8-4741-82C9-ED1F43E5210E}" srcOrd="0" destOrd="4" presId="urn:microsoft.com/office/officeart/2005/8/layout/hList1"/>
    <dgm:cxn modelId="{3621F2AD-3417-4322-8989-9688D4F00A4E}" type="presOf" srcId="{E871EE17-3B46-4741-82A6-16ED59E5F5FC}" destId="{17EF4078-70E8-4741-82C9-ED1F43E5210E}" srcOrd="0" destOrd="2" presId="urn:microsoft.com/office/officeart/2005/8/layout/hList1"/>
    <dgm:cxn modelId="{F0BC70AF-AAE1-45BD-BDD0-FACB9320775F}" srcId="{4924F1E3-C48A-4A22-AD9B-1D8E534A0DED}" destId="{9266286E-688F-4ADE-BB31-DA5E0B256ACA}" srcOrd="2" destOrd="0" parTransId="{68C04262-962A-4E39-BAF2-BCD14160BA1A}" sibTransId="{4BAFA052-1DE9-4BDC-AC67-FBD29AA2AA1F}"/>
    <dgm:cxn modelId="{D41173B0-D50E-421E-BE34-D0E84B593D39}" srcId="{4924F1E3-C48A-4A22-AD9B-1D8E534A0DED}" destId="{E3208174-8D46-40C9-AC74-DCB23D1122C3}" srcOrd="0" destOrd="0" parTransId="{D771B4F1-75C8-4A61-8C89-EBAB29E33B05}" sibTransId="{F1E4F8DC-7AD4-4E34-BCA8-2C3A15EC255B}"/>
    <dgm:cxn modelId="{3D2360B5-767C-443D-8B4C-94B993C23119}" type="presOf" srcId="{E3208174-8D46-40C9-AC74-DCB23D1122C3}" destId="{197C5A82-1040-4A67-BB2A-77C17F838307}" srcOrd="0" destOrd="0" presId="urn:microsoft.com/office/officeart/2005/8/layout/hList1"/>
    <dgm:cxn modelId="{E7E8B3B5-FFF4-49BF-B58D-77BE5FDB0E10}" srcId="{A165593C-9C02-48EB-9F76-FCBCBBD8B96F}" destId="{70B195DB-1EF3-4882-9788-F256D6856D8E}" srcOrd="4" destOrd="0" parTransId="{07C3F451-3EF6-4809-99BF-0C5453F7FFA2}" sibTransId="{C60225EC-ED92-4B57-9415-401C2764C8DB}"/>
    <dgm:cxn modelId="{541271B9-F25D-44F3-99AC-9C549066C2BC}" type="presOf" srcId="{9266286E-688F-4ADE-BB31-DA5E0B256ACA}" destId="{197C5A82-1040-4A67-BB2A-77C17F838307}" srcOrd="0" destOrd="2" presId="urn:microsoft.com/office/officeart/2005/8/layout/hList1"/>
    <dgm:cxn modelId="{DA0383C0-0C53-4791-A5A7-112B254CAF4E}" srcId="{A165593C-9C02-48EB-9F76-FCBCBBD8B96F}" destId="{45CBA3E8-DA20-42D7-80BB-D4930AD42FEB}" srcOrd="0" destOrd="0" parTransId="{B8ECE5CE-0AF5-43C7-9464-7452F38A52F8}" sibTransId="{42EDD4DB-3386-4775-ADF7-954BD2F74422}"/>
    <dgm:cxn modelId="{E480E8CA-6947-41BA-9C6A-8D4024412B10}" srcId="{4924F1E3-C48A-4A22-AD9B-1D8E534A0DED}" destId="{E50556F4-394C-497C-A03F-155B8A498F3C}" srcOrd="4" destOrd="0" parTransId="{BF0E863C-3D43-4230-AF9A-0ECC2DFF216B}" sibTransId="{AAA3898A-9BF7-4149-9800-9858C34D74F1}"/>
    <dgm:cxn modelId="{423AF2CA-A114-47B5-A615-13C19C7C2128}" type="presOf" srcId="{E50556F4-394C-497C-A03F-155B8A498F3C}" destId="{197C5A82-1040-4A67-BB2A-77C17F838307}" srcOrd="0" destOrd="4" presId="urn:microsoft.com/office/officeart/2005/8/layout/hList1"/>
    <dgm:cxn modelId="{922DFFCC-258C-4B6A-86B1-0F2D0A258DC7}" srcId="{E1BC8988-AC66-4C92-AAF3-B6A9BB3DA956}" destId="{F93B9CC0-8B6D-4595-8AC3-92F785337FAD}" srcOrd="4" destOrd="0" parTransId="{D014D7ED-E44D-4AC0-B2B8-AC9854708A81}" sibTransId="{CDCD7961-2208-4F56-99E3-1B1D3C188C5B}"/>
    <dgm:cxn modelId="{89CE75D7-0790-460B-AEA7-9E7D058D2BFB}" type="presOf" srcId="{1FA3B11C-7249-48BC-977D-537A4A450DB7}" destId="{EA537394-CEF3-49A4-A26B-5F38269D1E02}" srcOrd="0" destOrd="2" presId="urn:microsoft.com/office/officeart/2005/8/layout/hList1"/>
    <dgm:cxn modelId="{D5F254D9-1236-4370-B636-59BEDB24B070}" srcId="{E1BC8988-AC66-4C92-AAF3-B6A9BB3DA956}" destId="{DB007C0A-AC02-46DF-8E2B-B2D54E2D548D}" srcOrd="2" destOrd="0" parTransId="{E444A614-0C93-450C-BFFA-9312B50A2515}" sibTransId="{59B0D147-E129-4879-872B-DFB14DD26DAD}"/>
    <dgm:cxn modelId="{BF4688E1-4DE2-4CE0-83DD-D1CDDB22CAC3}" type="presOf" srcId="{95BCB4EF-5D18-413E-A0AB-A8D3A7195225}" destId="{B447B403-68B3-474F-B34D-165D78FE2511}" srcOrd="0" destOrd="0" presId="urn:microsoft.com/office/officeart/2005/8/layout/hList1"/>
    <dgm:cxn modelId="{6DAA30E2-453D-41D4-9A56-FB9DB2D83366}" type="presOf" srcId="{7A98B0E8-A64F-4002-87C0-E9F11E8BE066}" destId="{83D514ED-69CF-4E98-8C98-2F05232FFE1A}" srcOrd="0" destOrd="0" presId="urn:microsoft.com/office/officeart/2005/8/layout/hList1"/>
    <dgm:cxn modelId="{FD8627E3-CA9F-48F0-8358-5820C39E2002}" srcId="{A165593C-9C02-48EB-9F76-FCBCBBD8B96F}" destId="{3421BDB5-44FD-4774-8F07-FA10FA870445}" srcOrd="3" destOrd="0" parTransId="{EF4AC5E4-B933-446E-B3C6-FB351656C41B}" sibTransId="{5B6C4A8A-F985-4601-A921-A687890C2382}"/>
    <dgm:cxn modelId="{2577DFE7-97DE-4A67-B477-F0EA01C509D6}" type="presOf" srcId="{E1BC8988-AC66-4C92-AAF3-B6A9BB3DA956}" destId="{B5AB3432-4311-40CB-A8FB-2CC465D9B7EB}" srcOrd="0" destOrd="0" presId="urn:microsoft.com/office/officeart/2005/8/layout/hList1"/>
    <dgm:cxn modelId="{E067D3E9-40E0-4F79-83E6-D4E330D83146}" srcId="{7A98B0E8-A64F-4002-87C0-E9F11E8BE066}" destId="{4637B3C1-A1F4-4FD6-A90D-C4323E46F9EE}" srcOrd="0" destOrd="0" parTransId="{86B3F254-B2A8-42C6-AE15-4FE0DAD0FD83}" sibTransId="{0836A21F-A35B-4848-8751-4139900FF1A7}"/>
    <dgm:cxn modelId="{709566F1-A5CB-4A92-8A8B-71EF2EAF4ACE}" srcId="{4924F1E3-C48A-4A22-AD9B-1D8E534A0DED}" destId="{8D8890BF-7F50-4A89-B3EA-308FE5225A71}" srcOrd="3" destOrd="0" parTransId="{0CD73007-2AA1-4541-893B-3C307649DDB1}" sibTransId="{98C34CD2-6340-4204-BFBB-485835FA89C7}"/>
    <dgm:cxn modelId="{AE193CF8-2A9E-480A-969C-9A464455AFD5}" type="presOf" srcId="{4924F1E3-C48A-4A22-AD9B-1D8E534A0DED}" destId="{45407D97-C7A7-45FC-B26D-3492F0F1A40A}" srcOrd="0" destOrd="0" presId="urn:microsoft.com/office/officeart/2005/8/layout/hList1"/>
    <dgm:cxn modelId="{83B5ACDD-99E2-433C-87B0-4A20EF7FD066}" type="presParOf" srcId="{5E6C491A-F7D1-4F66-B5CF-A7CE166360AE}" destId="{AE992F57-5E28-48FE-B476-5C6543A2A495}" srcOrd="0" destOrd="0" presId="urn:microsoft.com/office/officeart/2005/8/layout/hList1"/>
    <dgm:cxn modelId="{CB433B40-7EAF-45E5-901F-F900A259FA35}" type="presParOf" srcId="{AE992F57-5E28-48FE-B476-5C6543A2A495}" destId="{B5AB3432-4311-40CB-A8FB-2CC465D9B7EB}" srcOrd="0" destOrd="0" presId="urn:microsoft.com/office/officeart/2005/8/layout/hList1"/>
    <dgm:cxn modelId="{E07BCB9B-E168-4E80-842F-C2B153B82452}" type="presParOf" srcId="{AE992F57-5E28-48FE-B476-5C6543A2A495}" destId="{82D31BD7-8168-4ED8-AAA2-F600E7AC3899}" srcOrd="1" destOrd="0" presId="urn:microsoft.com/office/officeart/2005/8/layout/hList1"/>
    <dgm:cxn modelId="{730DE4DE-D648-434D-95EC-26B98FBBAB1E}" type="presParOf" srcId="{5E6C491A-F7D1-4F66-B5CF-A7CE166360AE}" destId="{697BFE96-C03E-4985-897C-DAAD101D02E3}" srcOrd="1" destOrd="0" presId="urn:microsoft.com/office/officeart/2005/8/layout/hList1"/>
    <dgm:cxn modelId="{E28166AF-17B9-4268-9481-36048B3BBABC}" type="presParOf" srcId="{5E6C491A-F7D1-4F66-B5CF-A7CE166360AE}" destId="{3E8BB4FA-8A26-4C96-B860-95E1C97458DF}" srcOrd="2" destOrd="0" presId="urn:microsoft.com/office/officeart/2005/8/layout/hList1"/>
    <dgm:cxn modelId="{8B036671-2499-4693-A907-8B0CFA75FBD3}" type="presParOf" srcId="{3E8BB4FA-8A26-4C96-B860-95E1C97458DF}" destId="{45407D97-C7A7-45FC-B26D-3492F0F1A40A}" srcOrd="0" destOrd="0" presId="urn:microsoft.com/office/officeart/2005/8/layout/hList1"/>
    <dgm:cxn modelId="{542FF5A4-8939-480C-B564-D0DE1C5E06C8}" type="presParOf" srcId="{3E8BB4FA-8A26-4C96-B860-95E1C97458DF}" destId="{197C5A82-1040-4A67-BB2A-77C17F838307}" srcOrd="1" destOrd="0" presId="urn:microsoft.com/office/officeart/2005/8/layout/hList1"/>
    <dgm:cxn modelId="{A91F41F3-AC06-42B9-82BF-6EDADA8AAE0A}" type="presParOf" srcId="{5E6C491A-F7D1-4F66-B5CF-A7CE166360AE}" destId="{9FC1557C-44B7-40AE-B223-EA6DCF7107A0}" srcOrd="3" destOrd="0" presId="urn:microsoft.com/office/officeart/2005/8/layout/hList1"/>
    <dgm:cxn modelId="{8897DB79-F454-4631-8D4A-63C764E22222}" type="presParOf" srcId="{5E6C491A-F7D1-4F66-B5CF-A7CE166360AE}" destId="{6EC5E12C-D3BE-4835-80CB-3EA32F76975C}" srcOrd="4" destOrd="0" presId="urn:microsoft.com/office/officeart/2005/8/layout/hList1"/>
    <dgm:cxn modelId="{8471A777-B3D2-4692-9CF1-7FA621315F0B}" type="presParOf" srcId="{6EC5E12C-D3BE-4835-80CB-3EA32F76975C}" destId="{03FA3825-01D8-43DA-9CFA-F53D01714012}" srcOrd="0" destOrd="0" presId="urn:microsoft.com/office/officeart/2005/8/layout/hList1"/>
    <dgm:cxn modelId="{F64D28F2-D609-4EB9-AE5F-461D8DC6E87C}" type="presParOf" srcId="{6EC5E12C-D3BE-4835-80CB-3EA32F76975C}" destId="{17EF4078-70E8-4741-82C9-ED1F43E5210E}" srcOrd="1" destOrd="0" presId="urn:microsoft.com/office/officeart/2005/8/layout/hList1"/>
    <dgm:cxn modelId="{40299A6A-65C6-438A-B10A-C4F285166946}" type="presParOf" srcId="{5E6C491A-F7D1-4F66-B5CF-A7CE166360AE}" destId="{D247C201-AA46-4F50-82DE-C6AA3B72E7D4}" srcOrd="5" destOrd="0" presId="urn:microsoft.com/office/officeart/2005/8/layout/hList1"/>
    <dgm:cxn modelId="{9D0D2192-363D-4DA0-A6A8-E2820A8A815D}" type="presParOf" srcId="{5E6C491A-F7D1-4F66-B5CF-A7CE166360AE}" destId="{3D549BDD-0BFF-401C-A5F3-340EB8AACD0A}" srcOrd="6" destOrd="0" presId="urn:microsoft.com/office/officeart/2005/8/layout/hList1"/>
    <dgm:cxn modelId="{AD6DE9EB-956E-4E44-AA4C-E9650D7FDCA1}" type="presParOf" srcId="{3D549BDD-0BFF-401C-A5F3-340EB8AACD0A}" destId="{A9D463E3-5EB4-4C91-9B8D-32463A27CBE9}" srcOrd="0" destOrd="0" presId="urn:microsoft.com/office/officeart/2005/8/layout/hList1"/>
    <dgm:cxn modelId="{A832EFD2-20D2-4531-BECC-92976A9D04DA}" type="presParOf" srcId="{3D549BDD-0BFF-401C-A5F3-340EB8AACD0A}" destId="{B447B403-68B3-474F-B34D-165D78FE2511}" srcOrd="1" destOrd="0" presId="urn:microsoft.com/office/officeart/2005/8/layout/hList1"/>
    <dgm:cxn modelId="{FC7A76A6-3D63-4522-92D0-AFC4B7EB1029}" type="presParOf" srcId="{5E6C491A-F7D1-4F66-B5CF-A7CE166360AE}" destId="{9162C6FD-4007-4AFD-A51B-C6CE0452F709}" srcOrd="7" destOrd="0" presId="urn:microsoft.com/office/officeart/2005/8/layout/hList1"/>
    <dgm:cxn modelId="{DC37C5D7-2B85-482A-BBE2-986AD79859DC}" type="presParOf" srcId="{5E6C491A-F7D1-4F66-B5CF-A7CE166360AE}" destId="{99A93B7A-A1E5-4816-94DA-DD347F3FAEF1}" srcOrd="8" destOrd="0" presId="urn:microsoft.com/office/officeart/2005/8/layout/hList1"/>
    <dgm:cxn modelId="{E54A29C2-F3A4-4DD2-8689-381E3A643475}" type="presParOf" srcId="{99A93B7A-A1E5-4816-94DA-DD347F3FAEF1}" destId="{83D514ED-69CF-4E98-8C98-2F05232FFE1A}" srcOrd="0" destOrd="0" presId="urn:microsoft.com/office/officeart/2005/8/layout/hList1"/>
    <dgm:cxn modelId="{7F9CEC11-5347-44A8-BAA0-719D5A5ECE0B}" type="presParOf" srcId="{99A93B7A-A1E5-4816-94DA-DD347F3FAEF1}" destId="{7BCF1C06-B58C-48DD-963B-2FE61B3E3B39}" srcOrd="1" destOrd="0" presId="urn:microsoft.com/office/officeart/2005/8/layout/hList1"/>
    <dgm:cxn modelId="{59ED0657-F1F2-4857-9A9A-A40C7D2A050C}" type="presParOf" srcId="{5E6C491A-F7D1-4F66-B5CF-A7CE166360AE}" destId="{A34F5117-D6E3-47C0-9F7D-DBCD06B508A2}" srcOrd="9" destOrd="0" presId="urn:microsoft.com/office/officeart/2005/8/layout/hList1"/>
    <dgm:cxn modelId="{1D100569-0099-4A64-9A97-B46BAAEF62E0}" type="presParOf" srcId="{5E6C491A-F7D1-4F66-B5CF-A7CE166360AE}" destId="{2C7D0AFC-784A-47C9-91F1-FE84A12611B4}" srcOrd="10" destOrd="0" presId="urn:microsoft.com/office/officeart/2005/8/layout/hList1"/>
    <dgm:cxn modelId="{9CC463D8-C693-4B36-ACC8-6831140EB23B}" type="presParOf" srcId="{2C7D0AFC-784A-47C9-91F1-FE84A12611B4}" destId="{3C7D8384-7C5A-4B6F-B533-F0F853CB36D1}" srcOrd="0" destOrd="0" presId="urn:microsoft.com/office/officeart/2005/8/layout/hList1"/>
    <dgm:cxn modelId="{2B4ED3BD-458A-4FAC-B173-ABB50E6E87F0}" type="presParOf" srcId="{2C7D0AFC-784A-47C9-91F1-FE84A12611B4}" destId="{EA537394-CEF3-49A4-A26B-5F38269D1E02}"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19D29D-659F-4AFC-81E3-16FA15FDC9B6}"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3F4410D2-C626-4647-B23F-77F2F3FBFA6B}">
      <dgm:prSet phldrT="[Text]" custT="1"/>
      <dgm:spPr>
        <a:xfrm>
          <a:off x="767766" y="2044700"/>
          <a:ext cx="1687133" cy="670917"/>
        </a:xfrm>
        <a:prstGeom prst="roundRect">
          <a:avLst>
            <a:gd name="adj" fmla="val 10000"/>
          </a:avLst>
        </a:prstGeom>
        <a:solidFill>
          <a:srgbClr val="00206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b="1" dirty="0">
              <a:solidFill>
                <a:sysClr val="window" lastClr="FFFFFF"/>
              </a:solidFill>
              <a:latin typeface="Minion Pro"/>
              <a:ea typeface="+mn-ea"/>
              <a:cs typeface="+mn-cs"/>
            </a:rPr>
            <a:t>Company Details</a:t>
          </a:r>
        </a:p>
      </dgm:t>
    </dgm:pt>
    <dgm:pt modelId="{AA912167-6E4A-4894-99EB-19FA8E1791D4}" type="parTrans" cxnId="{4407AC45-227F-44D1-815F-395E787FA465}">
      <dgm:prSet/>
      <dgm:spPr/>
      <dgm:t>
        <a:bodyPr/>
        <a:lstStyle/>
        <a:p>
          <a:endParaRPr lang="en-US" sz="1600"/>
        </a:p>
      </dgm:t>
    </dgm:pt>
    <dgm:pt modelId="{11A47FEC-7AD0-44F5-8B24-41F3F6114078}" type="sibTrans" cxnId="{4407AC45-227F-44D1-815F-395E787FA465}">
      <dgm:prSet/>
      <dgm:spPr>
        <a:xfrm>
          <a:off x="1334819" y="852142"/>
          <a:ext cx="2577353" cy="2577353"/>
        </a:xfrm>
        <a:prstGeom prst="leftCircularArrow">
          <a:avLst>
            <a:gd name="adj1" fmla="val 4466"/>
            <a:gd name="adj2" fmla="val 567197"/>
            <a:gd name="adj3" fmla="val 2342708"/>
            <a:gd name="adj4" fmla="val 9024489"/>
            <a:gd name="adj5" fmla="val 5210"/>
          </a:avLst>
        </a:prstGeom>
        <a:solidFill>
          <a:srgbClr val="FFBF3C"/>
        </a:solidFill>
        <a:ln>
          <a:noFill/>
        </a:ln>
        <a:effectLst/>
      </dgm:spPr>
      <dgm:t>
        <a:bodyPr/>
        <a:lstStyle/>
        <a:p>
          <a:endParaRPr lang="en-US" sz="1600"/>
        </a:p>
      </dgm:t>
    </dgm:pt>
    <dgm:pt modelId="{537F1D0A-DAD5-4FB1-A65B-E240BF0FF3A2}">
      <dgm:prSet phldrT="[Text]" custT="1"/>
      <dgm:spPr>
        <a:xfrm>
          <a:off x="251082" y="814685"/>
          <a:ext cx="2087827" cy="1565473"/>
        </a:xfrm>
        <a:prstGeom prst="roundRect">
          <a:avLst>
            <a:gd name="adj" fmla="val 10000"/>
          </a:avLst>
        </a:prstGeom>
        <a:solidFill>
          <a:sysClr val="window" lastClr="FFFFFF">
            <a:alpha val="90000"/>
            <a:hueOff val="0"/>
            <a:satOff val="0"/>
            <a:lumOff val="0"/>
            <a:alphaOff val="0"/>
          </a:sysClr>
        </a:solidFill>
        <a:ln w="12700" cap="flat" cmpd="sng" algn="ctr">
          <a:solidFill>
            <a:srgbClr val="0091B3">
              <a:hueOff val="0"/>
              <a:satOff val="0"/>
              <a:lumOff val="0"/>
              <a:alphaOff val="0"/>
            </a:srgbClr>
          </a:solidFill>
          <a:prstDash val="solid"/>
          <a:miter lim="800000"/>
        </a:ln>
        <a:effectLst/>
      </dgm:spPr>
      <dgm:t>
        <a:bodyPr/>
        <a:lstStyle/>
        <a:p>
          <a:pPr algn="l">
            <a:buFont typeface="Minion Pro"/>
            <a:buAutoNum type="arabicPeriod"/>
          </a:pPr>
          <a:r>
            <a:rPr lang="en-US" sz="1600" dirty="0">
              <a:solidFill>
                <a:srgbClr val="002856"/>
              </a:solidFill>
              <a:latin typeface="Minion Pro"/>
              <a:ea typeface="+mn-ea"/>
              <a:cs typeface="+mn-cs"/>
            </a:rPr>
            <a:t>W9 or W8</a:t>
          </a:r>
        </a:p>
      </dgm:t>
    </dgm:pt>
    <dgm:pt modelId="{225CEC14-2CE6-447E-AAC3-16217B9809C8}" type="parTrans" cxnId="{2DB009AF-E5AD-4EB5-A6E4-D3F8CF14315D}">
      <dgm:prSet/>
      <dgm:spPr/>
      <dgm:t>
        <a:bodyPr/>
        <a:lstStyle/>
        <a:p>
          <a:endParaRPr lang="en-US" sz="1600"/>
        </a:p>
      </dgm:t>
    </dgm:pt>
    <dgm:pt modelId="{9067FB2E-B64E-4CA6-9066-7285E44566A4}" type="sibTrans" cxnId="{2DB009AF-E5AD-4EB5-A6E4-D3F8CF14315D}">
      <dgm:prSet/>
      <dgm:spPr/>
      <dgm:t>
        <a:bodyPr/>
        <a:lstStyle/>
        <a:p>
          <a:endParaRPr lang="en-US" sz="1600"/>
        </a:p>
      </dgm:t>
    </dgm:pt>
    <dgm:pt modelId="{FF204099-B796-44E5-8EF4-C230E77DFD43}">
      <dgm:prSet phldrT="[Text]" custT="1"/>
      <dgm:spPr>
        <a:xfrm>
          <a:off x="3519669" y="479226"/>
          <a:ext cx="1687133" cy="670917"/>
        </a:xfrm>
        <a:prstGeom prst="roundRect">
          <a:avLst>
            <a:gd name="adj" fmla="val 10000"/>
          </a:avLst>
        </a:prstGeom>
        <a:solidFill>
          <a:srgbClr val="002060"/>
        </a:solidFill>
        <a:ln w="12700" cap="flat" cmpd="sng" algn="ctr">
          <a:noFill/>
          <a:prstDash val="solid"/>
          <a:miter lim="800000"/>
        </a:ln>
        <a:effectLst/>
      </dgm:spPr>
      <dgm:t>
        <a:bodyPr/>
        <a:lstStyle/>
        <a:p>
          <a:pPr>
            <a:buNone/>
          </a:pPr>
          <a:r>
            <a:rPr lang="en-US" sz="1600" b="1" dirty="0">
              <a:solidFill>
                <a:sysClr val="window" lastClr="FFFFFF"/>
              </a:solidFill>
              <a:latin typeface="Minion Pro"/>
              <a:ea typeface="+mn-ea"/>
              <a:cs typeface="+mn-cs"/>
            </a:rPr>
            <a:t>Contact Details</a:t>
          </a:r>
        </a:p>
      </dgm:t>
    </dgm:pt>
    <dgm:pt modelId="{3FB38153-4E94-470E-A4BE-742A6AD7DDAF}" type="parTrans" cxnId="{BDCE8DA4-9BA3-44E9-9F47-11807A71754A}">
      <dgm:prSet/>
      <dgm:spPr/>
      <dgm:t>
        <a:bodyPr/>
        <a:lstStyle/>
        <a:p>
          <a:endParaRPr lang="en-US" sz="1600"/>
        </a:p>
      </dgm:t>
    </dgm:pt>
    <dgm:pt modelId="{2461DE8C-CE8E-4E96-A7AC-F3B0B64F04DF}" type="sibTrans" cxnId="{BDCE8DA4-9BA3-44E9-9F47-11807A71754A}">
      <dgm:prSet/>
      <dgm:spPr>
        <a:xfrm>
          <a:off x="4070905" y="-296032"/>
          <a:ext cx="2819878" cy="2819878"/>
        </a:xfrm>
        <a:prstGeom prst="circularArrow">
          <a:avLst>
            <a:gd name="adj1" fmla="val 4082"/>
            <a:gd name="adj2" fmla="val 513577"/>
            <a:gd name="adj3" fmla="val 19310912"/>
            <a:gd name="adj4" fmla="val 12575511"/>
            <a:gd name="adj5" fmla="val 4762"/>
          </a:avLst>
        </a:prstGeom>
        <a:solidFill>
          <a:srgbClr val="FFBF3C"/>
        </a:solidFill>
        <a:ln>
          <a:noFill/>
        </a:ln>
        <a:effectLst/>
      </dgm:spPr>
      <dgm:t>
        <a:bodyPr/>
        <a:lstStyle/>
        <a:p>
          <a:endParaRPr lang="en-US" sz="1600"/>
        </a:p>
      </dgm:t>
    </dgm:pt>
    <dgm:pt modelId="{0E293BAD-C7CF-46E7-AE2A-CBB958CADE54}">
      <dgm:prSet phldrT="[Text]" custT="1"/>
      <dgm:spPr>
        <a:xfrm>
          <a:off x="3002984" y="814685"/>
          <a:ext cx="2087827" cy="1565473"/>
        </a:xfrm>
        <a:prstGeom prst="roundRect">
          <a:avLst>
            <a:gd name="adj" fmla="val 10000"/>
          </a:avLst>
        </a:prstGeom>
        <a:solidFill>
          <a:sysClr val="window" lastClr="FFFFFF">
            <a:alpha val="90000"/>
            <a:hueOff val="0"/>
            <a:satOff val="0"/>
            <a:lumOff val="0"/>
            <a:alphaOff val="0"/>
          </a:sysClr>
        </a:solidFill>
        <a:ln w="12700" cap="flat" cmpd="sng" algn="ctr">
          <a:solidFill>
            <a:srgbClr val="0091B3">
              <a:hueOff val="0"/>
              <a:satOff val="0"/>
              <a:lumOff val="0"/>
              <a:alphaOff val="0"/>
            </a:srgbClr>
          </a:solidFill>
          <a:prstDash val="solid"/>
          <a:miter lim="800000"/>
        </a:ln>
        <a:effectLst/>
      </dgm:spPr>
      <dgm:t>
        <a:bodyPr anchor="ctr"/>
        <a:lstStyle/>
        <a:p>
          <a:pPr algn="l">
            <a:buFont typeface="Minion Pro"/>
            <a:buNone/>
          </a:pPr>
          <a:r>
            <a:rPr lang="en-US" sz="1600" dirty="0">
              <a:solidFill>
                <a:srgbClr val="002856"/>
              </a:solidFill>
              <a:latin typeface="Minion Pro"/>
              <a:ea typeface="+mn-ea"/>
              <a:cs typeface="+mn-cs"/>
            </a:rPr>
            <a:t>1. Contact entered for both PO and remittance</a:t>
          </a:r>
        </a:p>
      </dgm:t>
    </dgm:pt>
    <dgm:pt modelId="{21E0B40E-18FA-4CFD-9D59-3A20FB61B05B}" type="parTrans" cxnId="{C9408A68-F542-4174-BA8C-83A00E60A2FC}">
      <dgm:prSet/>
      <dgm:spPr/>
      <dgm:t>
        <a:bodyPr/>
        <a:lstStyle/>
        <a:p>
          <a:endParaRPr lang="en-US" sz="1600"/>
        </a:p>
      </dgm:t>
    </dgm:pt>
    <dgm:pt modelId="{E5367B8A-2A0D-4279-887F-53AE53CEFE43}" type="sibTrans" cxnId="{C9408A68-F542-4174-BA8C-83A00E60A2FC}">
      <dgm:prSet/>
      <dgm:spPr/>
      <dgm:t>
        <a:bodyPr/>
        <a:lstStyle/>
        <a:p>
          <a:endParaRPr lang="en-US" sz="1600"/>
        </a:p>
      </dgm:t>
    </dgm:pt>
    <dgm:pt modelId="{21132B29-FC9F-4EE7-A3AC-BDDA9D57D28D}">
      <dgm:prSet phldrT="[Text]" custT="1"/>
      <dgm:spPr>
        <a:xfrm>
          <a:off x="9023473" y="479226"/>
          <a:ext cx="1687133" cy="670917"/>
        </a:xfrm>
        <a:prstGeom prst="roundRect">
          <a:avLst>
            <a:gd name="adj" fmla="val 10000"/>
          </a:avLst>
        </a:prstGeom>
        <a:solidFill>
          <a:srgbClr val="00206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b="1" dirty="0">
              <a:solidFill>
                <a:sysClr val="window" lastClr="FFFFFF"/>
              </a:solidFill>
              <a:latin typeface="Minion Pro"/>
              <a:ea typeface="+mn-ea"/>
              <a:cs typeface="+mn-cs"/>
            </a:rPr>
            <a:t>Banking</a:t>
          </a:r>
        </a:p>
      </dgm:t>
    </dgm:pt>
    <dgm:pt modelId="{CCABC054-2E01-4874-AF9A-85E6DD90EC56}" type="parTrans" cxnId="{D24B63A9-7374-4641-83E9-4AB79D9FD75B}">
      <dgm:prSet/>
      <dgm:spPr/>
      <dgm:t>
        <a:bodyPr/>
        <a:lstStyle/>
        <a:p>
          <a:endParaRPr lang="en-US" sz="1600"/>
        </a:p>
      </dgm:t>
    </dgm:pt>
    <dgm:pt modelId="{68307A4F-20F6-486B-B5DC-78A9E73AD563}" type="sibTrans" cxnId="{D24B63A9-7374-4641-83E9-4AB79D9FD75B}">
      <dgm:prSet/>
      <dgm:spPr/>
      <dgm:t>
        <a:bodyPr/>
        <a:lstStyle/>
        <a:p>
          <a:endParaRPr lang="en-US" sz="1600"/>
        </a:p>
      </dgm:t>
    </dgm:pt>
    <dgm:pt modelId="{0E673BE3-3EF3-46E6-A13D-8F37D8C4D276}">
      <dgm:prSet phldrT="[Text]" custT="1"/>
      <dgm:spPr>
        <a:xfrm>
          <a:off x="8506788" y="814685"/>
          <a:ext cx="2087827" cy="1565473"/>
        </a:xfrm>
        <a:prstGeom prst="roundRect">
          <a:avLst>
            <a:gd name="adj" fmla="val 10000"/>
          </a:avLst>
        </a:prstGeom>
        <a:solidFill>
          <a:sysClr val="window" lastClr="FFFFFF">
            <a:alpha val="90000"/>
            <a:hueOff val="0"/>
            <a:satOff val="0"/>
            <a:lumOff val="0"/>
            <a:alphaOff val="0"/>
          </a:sysClr>
        </a:solidFill>
        <a:ln w="12700" cap="flat" cmpd="sng" algn="ctr">
          <a:solidFill>
            <a:srgbClr val="0091B3">
              <a:hueOff val="0"/>
              <a:satOff val="0"/>
              <a:lumOff val="0"/>
              <a:alphaOff val="0"/>
            </a:srgbClr>
          </a:solidFill>
          <a:prstDash val="solid"/>
          <a:miter lim="800000"/>
        </a:ln>
        <a:effectLst/>
      </dgm:spPr>
      <dgm:t>
        <a:bodyPr anchor="ctr"/>
        <a:lstStyle/>
        <a:p>
          <a:pPr algn="l">
            <a:buFont typeface="Minion Pro"/>
            <a:buNone/>
          </a:pPr>
          <a:r>
            <a:rPr lang="en-US" sz="1600" dirty="0">
              <a:solidFill>
                <a:srgbClr val="002856"/>
              </a:solidFill>
              <a:latin typeface="Minion Pro"/>
              <a:ea typeface="+mn-ea"/>
              <a:cs typeface="+mn-cs"/>
            </a:rPr>
            <a:t>1. Bank branch information </a:t>
          </a:r>
        </a:p>
      </dgm:t>
    </dgm:pt>
    <dgm:pt modelId="{E26FB669-9DA6-497F-B450-C1C23125579C}" type="parTrans" cxnId="{8F05E4DB-5B9F-45FF-9D9C-2515CBE4684E}">
      <dgm:prSet/>
      <dgm:spPr/>
      <dgm:t>
        <a:bodyPr/>
        <a:lstStyle/>
        <a:p>
          <a:endParaRPr lang="en-US"/>
        </a:p>
      </dgm:t>
    </dgm:pt>
    <dgm:pt modelId="{81594148-8AE6-4CA7-84D6-E6E3D3D7B7A4}" type="sibTrans" cxnId="{8F05E4DB-5B9F-45FF-9D9C-2515CBE4684E}">
      <dgm:prSet/>
      <dgm:spPr/>
      <dgm:t>
        <a:bodyPr/>
        <a:lstStyle/>
        <a:p>
          <a:endParaRPr lang="en-US"/>
        </a:p>
      </dgm:t>
    </dgm:pt>
    <dgm:pt modelId="{60008046-90B5-4C72-8244-5FED8C76B715}">
      <dgm:prSet phldrT="[Text]" custT="1"/>
      <dgm:spPr>
        <a:xfrm>
          <a:off x="6271571" y="2044700"/>
          <a:ext cx="1687133" cy="670917"/>
        </a:xfrm>
        <a:prstGeom prst="roundRect">
          <a:avLst>
            <a:gd name="adj" fmla="val 10000"/>
          </a:avLst>
        </a:prstGeom>
        <a:solidFill>
          <a:srgbClr val="002060"/>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sz="1600" b="1" dirty="0">
              <a:solidFill>
                <a:sysClr val="window" lastClr="FFFFFF"/>
              </a:solidFill>
              <a:latin typeface="Minion Pro"/>
              <a:ea typeface="+mn-ea"/>
              <a:cs typeface="+mn-cs"/>
            </a:rPr>
            <a:t>Status / Certifications</a:t>
          </a:r>
        </a:p>
      </dgm:t>
    </dgm:pt>
    <dgm:pt modelId="{015460F0-283A-4D82-BF78-CA72BA52517D}" type="parTrans" cxnId="{B785A5B8-A592-4D81-8CBD-7E2D43A478D6}">
      <dgm:prSet/>
      <dgm:spPr/>
      <dgm:t>
        <a:bodyPr/>
        <a:lstStyle/>
        <a:p>
          <a:endParaRPr lang="en-US"/>
        </a:p>
      </dgm:t>
    </dgm:pt>
    <dgm:pt modelId="{C58BEF42-4F36-4F2C-9F87-6B5A7520DCF5}" type="sibTrans" cxnId="{B785A5B8-A592-4D81-8CBD-7E2D43A478D6}">
      <dgm:prSet/>
      <dgm:spPr>
        <a:xfrm>
          <a:off x="6838624" y="852142"/>
          <a:ext cx="2577353" cy="2577353"/>
        </a:xfrm>
        <a:prstGeom prst="leftCircularArrow">
          <a:avLst>
            <a:gd name="adj1" fmla="val 4663"/>
            <a:gd name="adj2" fmla="val 595163"/>
            <a:gd name="adj3" fmla="val 2370674"/>
            <a:gd name="adj4" fmla="val 9024489"/>
            <a:gd name="adj5" fmla="val 5440"/>
          </a:avLst>
        </a:prstGeom>
        <a:solidFill>
          <a:srgbClr val="FFBF3C"/>
        </a:solidFill>
        <a:ln>
          <a:noFill/>
        </a:ln>
        <a:effectLst/>
      </dgm:spPr>
      <dgm:t>
        <a:bodyPr/>
        <a:lstStyle/>
        <a:p>
          <a:endParaRPr lang="en-US" sz="1600"/>
        </a:p>
      </dgm:t>
    </dgm:pt>
    <dgm:pt modelId="{E1B50FFA-97B3-4874-A244-15B25C0F23B8}">
      <dgm:prSet phldrT="[Text]" custT="1"/>
      <dgm:spPr>
        <a:xfrm>
          <a:off x="5754886" y="814685"/>
          <a:ext cx="2087827" cy="1565473"/>
        </a:xfrm>
        <a:prstGeom prst="roundRect">
          <a:avLst>
            <a:gd name="adj" fmla="val 10000"/>
          </a:avLst>
        </a:prstGeom>
        <a:solidFill>
          <a:prstClr val="white">
            <a:alpha val="90000"/>
            <a:hueOff val="0"/>
            <a:satOff val="0"/>
            <a:lumOff val="0"/>
            <a:alphaOff val="0"/>
          </a:prstClr>
        </a:solidFill>
        <a:ln w="12700" cap="flat" cmpd="sng" algn="ctr">
          <a:solidFill>
            <a:srgbClr val="0091B3">
              <a:hueOff val="0"/>
              <a:satOff val="0"/>
              <a:lumOff val="0"/>
              <a:alphaOff val="0"/>
            </a:srgbClr>
          </a:solidFill>
          <a:prstDash val="solid"/>
          <a:miter lim="800000"/>
        </a:ln>
        <a:effectLst/>
      </dgm:spPr>
      <dgm:t>
        <a:bodyPr spcFirstLastPara="0" vert="horz" wrap="square" lIns="123825" tIns="123825" rIns="123825" bIns="123825" numCol="1" spcCol="1270" anchor="ctr" anchorCtr="0"/>
        <a:lstStyle/>
        <a:p>
          <a:pPr marL="171450" lvl="1" indent="-171450" algn="l" defTabSz="711200">
            <a:lnSpc>
              <a:spcPct val="90000"/>
            </a:lnSpc>
            <a:spcBef>
              <a:spcPct val="0"/>
            </a:spcBef>
            <a:spcAft>
              <a:spcPct val="15000"/>
            </a:spcAft>
            <a:buFont typeface="Minion Pro"/>
            <a:buNone/>
          </a:pPr>
          <a:r>
            <a:rPr lang="en-US" sz="1600" kern="1200" dirty="0">
              <a:solidFill>
                <a:srgbClr val="002856"/>
              </a:solidFill>
              <a:latin typeface="Minion Pro"/>
              <a:ea typeface="+mn-ea"/>
              <a:cs typeface="+mn-cs"/>
            </a:rPr>
            <a:t>1. OFAC standing</a:t>
          </a:r>
        </a:p>
      </dgm:t>
    </dgm:pt>
    <dgm:pt modelId="{212CE496-39C9-4C44-8263-4BAABC95C319}" type="parTrans" cxnId="{5C8C1FEC-81DB-496A-86A3-E184C1ED3629}">
      <dgm:prSet/>
      <dgm:spPr/>
      <dgm:t>
        <a:bodyPr/>
        <a:lstStyle/>
        <a:p>
          <a:endParaRPr lang="en-US"/>
        </a:p>
      </dgm:t>
    </dgm:pt>
    <dgm:pt modelId="{41C972D3-2CE4-411E-8D46-4F8FE4D9A5DB}" type="sibTrans" cxnId="{5C8C1FEC-81DB-496A-86A3-E184C1ED3629}">
      <dgm:prSet/>
      <dgm:spPr/>
      <dgm:t>
        <a:bodyPr/>
        <a:lstStyle/>
        <a:p>
          <a:endParaRPr lang="en-US"/>
        </a:p>
      </dgm:t>
    </dgm:pt>
    <dgm:pt modelId="{E322821C-F3AA-4C10-8C41-345C00EFFE9F}">
      <dgm:prSet phldrT="[Text]" custT="1"/>
      <dgm:spPr>
        <a:xfrm>
          <a:off x="251082" y="814685"/>
          <a:ext cx="2087827" cy="1565473"/>
        </a:xfrm>
        <a:solidFill>
          <a:sysClr val="window" lastClr="FFFFFF">
            <a:alpha val="90000"/>
            <a:hueOff val="0"/>
            <a:satOff val="0"/>
            <a:lumOff val="0"/>
            <a:alphaOff val="0"/>
          </a:sysClr>
        </a:solidFill>
        <a:ln w="12700" cap="flat" cmpd="sng" algn="ctr">
          <a:solidFill>
            <a:srgbClr val="0091B3">
              <a:hueOff val="0"/>
              <a:satOff val="0"/>
              <a:lumOff val="0"/>
              <a:alphaOff val="0"/>
            </a:srgbClr>
          </a:solidFill>
          <a:prstDash val="solid"/>
          <a:miter lim="800000"/>
        </a:ln>
        <a:effectLst/>
      </dgm:spPr>
      <dgm:t>
        <a:bodyPr/>
        <a:lstStyle/>
        <a:p>
          <a:pPr algn="l">
            <a:buFont typeface="Minion Pro"/>
            <a:buAutoNum type="arabicPeriod"/>
          </a:pPr>
          <a:r>
            <a:rPr lang="en-US" sz="1600" dirty="0">
              <a:solidFill>
                <a:srgbClr val="002856"/>
              </a:solidFill>
              <a:latin typeface="Minion Pro"/>
              <a:ea typeface="+mn-ea"/>
              <a:cs typeface="+mn-cs"/>
            </a:rPr>
            <a:t>TIN or EIN</a:t>
          </a:r>
        </a:p>
      </dgm:t>
    </dgm:pt>
    <dgm:pt modelId="{461BAAAF-F2D8-4F1F-9307-6CAA86ABEED3}" type="parTrans" cxnId="{D3A5CEA7-6A37-458A-B525-494D99CE2B11}">
      <dgm:prSet/>
      <dgm:spPr/>
      <dgm:t>
        <a:bodyPr/>
        <a:lstStyle/>
        <a:p>
          <a:endParaRPr lang="en-US"/>
        </a:p>
      </dgm:t>
    </dgm:pt>
    <dgm:pt modelId="{14C0A241-F6AE-419F-B52A-20DD34239DA0}" type="sibTrans" cxnId="{D3A5CEA7-6A37-458A-B525-494D99CE2B11}">
      <dgm:prSet/>
      <dgm:spPr/>
      <dgm:t>
        <a:bodyPr/>
        <a:lstStyle/>
        <a:p>
          <a:endParaRPr lang="en-US"/>
        </a:p>
      </dgm:t>
    </dgm:pt>
    <dgm:pt modelId="{8645425E-ED45-4D8C-9A30-C012C52A03A9}">
      <dgm:prSet phldrT="[Text]" custT="1"/>
      <dgm:spPr>
        <a:xfrm>
          <a:off x="251082" y="814685"/>
          <a:ext cx="2087827" cy="1565473"/>
        </a:xfrm>
        <a:solidFill>
          <a:sysClr val="window" lastClr="FFFFFF">
            <a:alpha val="90000"/>
            <a:hueOff val="0"/>
            <a:satOff val="0"/>
            <a:lumOff val="0"/>
            <a:alphaOff val="0"/>
          </a:sysClr>
        </a:solidFill>
        <a:ln w="12700" cap="flat" cmpd="sng" algn="ctr">
          <a:solidFill>
            <a:srgbClr val="0091B3">
              <a:hueOff val="0"/>
              <a:satOff val="0"/>
              <a:lumOff val="0"/>
              <a:alphaOff val="0"/>
            </a:srgbClr>
          </a:solidFill>
          <a:prstDash val="solid"/>
          <a:miter lim="800000"/>
        </a:ln>
        <a:effectLst/>
      </dgm:spPr>
      <dgm:t>
        <a:bodyPr/>
        <a:lstStyle/>
        <a:p>
          <a:pPr algn="l">
            <a:buFont typeface="Minion Pro"/>
            <a:buAutoNum type="arabicPeriod"/>
          </a:pPr>
          <a:r>
            <a:rPr lang="en-US" sz="1600" dirty="0">
              <a:solidFill>
                <a:srgbClr val="002856"/>
              </a:solidFill>
              <a:latin typeface="Minion Pro"/>
              <a:ea typeface="+mn-ea"/>
              <a:cs typeface="+mn-cs"/>
            </a:rPr>
            <a:t>Supplier type</a:t>
          </a:r>
        </a:p>
      </dgm:t>
    </dgm:pt>
    <dgm:pt modelId="{A597806C-F447-4A7F-988B-90E2193477BD}" type="parTrans" cxnId="{28C6320E-925B-4404-9611-F6797BF8EB1C}">
      <dgm:prSet/>
      <dgm:spPr/>
      <dgm:t>
        <a:bodyPr/>
        <a:lstStyle/>
        <a:p>
          <a:endParaRPr lang="en-US"/>
        </a:p>
      </dgm:t>
    </dgm:pt>
    <dgm:pt modelId="{DDF7BC8B-7CF6-41FA-BEEC-E15BE9F2C697}" type="sibTrans" cxnId="{28C6320E-925B-4404-9611-F6797BF8EB1C}">
      <dgm:prSet/>
      <dgm:spPr/>
      <dgm:t>
        <a:bodyPr/>
        <a:lstStyle/>
        <a:p>
          <a:endParaRPr lang="en-US"/>
        </a:p>
      </dgm:t>
    </dgm:pt>
    <dgm:pt modelId="{88F8AFBC-A2EF-4A8D-AE9A-86A0E284779F}">
      <dgm:prSet phldrT="[Text]" custT="1"/>
      <dgm:spPr>
        <a:xfrm>
          <a:off x="251082" y="814685"/>
          <a:ext cx="2087827" cy="1565473"/>
        </a:xfrm>
        <a:solidFill>
          <a:sysClr val="window" lastClr="FFFFFF">
            <a:alpha val="90000"/>
            <a:hueOff val="0"/>
            <a:satOff val="0"/>
            <a:lumOff val="0"/>
            <a:alphaOff val="0"/>
          </a:sysClr>
        </a:solidFill>
        <a:ln w="12700" cap="flat" cmpd="sng" algn="ctr">
          <a:solidFill>
            <a:srgbClr val="0091B3">
              <a:hueOff val="0"/>
              <a:satOff val="0"/>
              <a:lumOff val="0"/>
              <a:alphaOff val="0"/>
            </a:srgbClr>
          </a:solidFill>
          <a:prstDash val="solid"/>
          <a:miter lim="800000"/>
        </a:ln>
        <a:effectLst/>
      </dgm:spPr>
      <dgm:t>
        <a:bodyPr/>
        <a:lstStyle/>
        <a:p>
          <a:pPr algn="l">
            <a:buFont typeface="Minion Pro"/>
            <a:buAutoNum type="arabicPeriod"/>
          </a:pPr>
          <a:r>
            <a:rPr lang="en-US" sz="1600" dirty="0">
              <a:solidFill>
                <a:srgbClr val="002856"/>
              </a:solidFill>
              <a:latin typeface="Minion Pro"/>
              <a:ea typeface="+mn-ea"/>
              <a:cs typeface="+mn-cs"/>
            </a:rPr>
            <a:t>Tax org type</a:t>
          </a:r>
        </a:p>
      </dgm:t>
    </dgm:pt>
    <dgm:pt modelId="{3B5B9875-4937-4829-8F46-9943696873A9}" type="parTrans" cxnId="{F755F311-F5C1-4EBD-9CF9-8B9B94B1950C}">
      <dgm:prSet/>
      <dgm:spPr/>
      <dgm:t>
        <a:bodyPr/>
        <a:lstStyle/>
        <a:p>
          <a:endParaRPr lang="en-US"/>
        </a:p>
      </dgm:t>
    </dgm:pt>
    <dgm:pt modelId="{EDEF80A1-634E-4DB7-9E28-CFEC637B05EC}" type="sibTrans" cxnId="{F755F311-F5C1-4EBD-9CF9-8B9B94B1950C}">
      <dgm:prSet/>
      <dgm:spPr/>
      <dgm:t>
        <a:bodyPr/>
        <a:lstStyle/>
        <a:p>
          <a:endParaRPr lang="en-US"/>
        </a:p>
      </dgm:t>
    </dgm:pt>
    <dgm:pt modelId="{31CA65FD-26CD-465B-AA6D-9CA3577D2182}">
      <dgm:prSet phldrT="[Text]" custT="1"/>
      <dgm:spPr>
        <a:xfrm>
          <a:off x="3002984" y="814685"/>
          <a:ext cx="2087827" cy="1565473"/>
        </a:xfrm>
        <a:solidFill>
          <a:sysClr val="window" lastClr="FFFFFF">
            <a:alpha val="90000"/>
            <a:hueOff val="0"/>
            <a:satOff val="0"/>
            <a:lumOff val="0"/>
            <a:alphaOff val="0"/>
          </a:sysClr>
        </a:solidFill>
        <a:ln w="12700" cap="flat" cmpd="sng" algn="ctr">
          <a:solidFill>
            <a:srgbClr val="0091B3">
              <a:hueOff val="0"/>
              <a:satOff val="0"/>
              <a:lumOff val="0"/>
              <a:alphaOff val="0"/>
            </a:srgbClr>
          </a:solidFill>
          <a:prstDash val="solid"/>
          <a:miter lim="800000"/>
        </a:ln>
        <a:effectLst/>
      </dgm:spPr>
      <dgm:t>
        <a:bodyPr anchor="ctr"/>
        <a:lstStyle/>
        <a:p>
          <a:pPr algn="l">
            <a:buFont typeface="Minion Pro"/>
            <a:buAutoNum type="arabicPeriod" startAt="2"/>
          </a:pPr>
          <a:endParaRPr lang="en-US" sz="1600" dirty="0">
            <a:solidFill>
              <a:srgbClr val="002856"/>
            </a:solidFill>
            <a:latin typeface="Minion Pro"/>
            <a:ea typeface="+mn-ea"/>
            <a:cs typeface="+mn-cs"/>
          </a:endParaRPr>
        </a:p>
      </dgm:t>
    </dgm:pt>
    <dgm:pt modelId="{04C5B79F-43CD-46CE-A0AB-65BE67CEA38F}" type="parTrans" cxnId="{D006229C-9109-462C-A3BD-2E888CECDB31}">
      <dgm:prSet/>
      <dgm:spPr/>
      <dgm:t>
        <a:bodyPr/>
        <a:lstStyle/>
        <a:p>
          <a:endParaRPr lang="en-US"/>
        </a:p>
      </dgm:t>
    </dgm:pt>
    <dgm:pt modelId="{DE04AD31-E858-4BEB-B3C9-BCE7E84EFD6A}" type="sibTrans" cxnId="{D006229C-9109-462C-A3BD-2E888CECDB31}">
      <dgm:prSet/>
      <dgm:spPr/>
      <dgm:t>
        <a:bodyPr/>
        <a:lstStyle/>
        <a:p>
          <a:endParaRPr lang="en-US"/>
        </a:p>
      </dgm:t>
    </dgm:pt>
    <dgm:pt modelId="{B6DA1632-F6F9-4034-885F-C0497FD41C5E}">
      <dgm:prSet phldrT="[Text]" custT="1"/>
      <dgm:spPr>
        <a:xfrm>
          <a:off x="3002984" y="814685"/>
          <a:ext cx="2087827" cy="1565473"/>
        </a:xfrm>
        <a:solidFill>
          <a:sysClr val="window" lastClr="FFFFFF">
            <a:alpha val="90000"/>
            <a:hueOff val="0"/>
            <a:satOff val="0"/>
            <a:lumOff val="0"/>
            <a:alphaOff val="0"/>
          </a:sysClr>
        </a:solidFill>
        <a:ln w="12700" cap="flat" cmpd="sng" algn="ctr">
          <a:solidFill>
            <a:srgbClr val="0091B3">
              <a:hueOff val="0"/>
              <a:satOff val="0"/>
              <a:lumOff val="0"/>
              <a:alphaOff val="0"/>
            </a:srgbClr>
          </a:solidFill>
          <a:prstDash val="solid"/>
          <a:miter lim="800000"/>
        </a:ln>
        <a:effectLst/>
      </dgm:spPr>
      <dgm:t>
        <a:bodyPr anchor="ctr"/>
        <a:lstStyle/>
        <a:p>
          <a:pPr algn="l">
            <a:buFont typeface="Minion Pro"/>
            <a:buNone/>
          </a:pPr>
          <a:r>
            <a:rPr lang="en-US" sz="1600" dirty="0">
              <a:solidFill>
                <a:srgbClr val="002856"/>
              </a:solidFill>
              <a:latin typeface="Minion Pro"/>
              <a:ea typeface="+mn-ea"/>
              <a:cs typeface="+mn-cs"/>
            </a:rPr>
            <a:t>2. Address is valid</a:t>
          </a:r>
        </a:p>
      </dgm:t>
    </dgm:pt>
    <dgm:pt modelId="{3698B143-C1FB-4DF1-A84F-97126D342888}" type="parTrans" cxnId="{B9A96460-3B7D-455C-87D1-AB9DEA67DC23}">
      <dgm:prSet/>
      <dgm:spPr/>
      <dgm:t>
        <a:bodyPr/>
        <a:lstStyle/>
        <a:p>
          <a:endParaRPr lang="en-US"/>
        </a:p>
      </dgm:t>
    </dgm:pt>
    <dgm:pt modelId="{2A430E4C-35C3-4DE9-92A6-87EEC802E06E}" type="sibTrans" cxnId="{B9A96460-3B7D-455C-87D1-AB9DEA67DC23}">
      <dgm:prSet/>
      <dgm:spPr/>
      <dgm:t>
        <a:bodyPr/>
        <a:lstStyle/>
        <a:p>
          <a:endParaRPr lang="en-US"/>
        </a:p>
      </dgm:t>
    </dgm:pt>
    <dgm:pt modelId="{78FA368C-356C-40FD-BCA3-BD2E3487DA72}">
      <dgm:prSet phldrT="[Text]" custT="1"/>
      <dgm:spPr>
        <a:xfrm>
          <a:off x="5754886" y="814685"/>
          <a:ext cx="2087827" cy="1565473"/>
        </a:xfrm>
        <a:solidFill>
          <a:prstClr val="white">
            <a:alpha val="90000"/>
            <a:hueOff val="0"/>
            <a:satOff val="0"/>
            <a:lumOff val="0"/>
            <a:alphaOff val="0"/>
          </a:prstClr>
        </a:solidFill>
        <a:ln w="12700" cap="flat" cmpd="sng" algn="ctr">
          <a:solidFill>
            <a:srgbClr val="0091B3">
              <a:hueOff val="0"/>
              <a:satOff val="0"/>
              <a:lumOff val="0"/>
              <a:alphaOff val="0"/>
            </a:srgbClr>
          </a:solidFill>
          <a:prstDash val="solid"/>
          <a:miter lim="800000"/>
        </a:ln>
        <a:effectLst/>
      </dgm:spPr>
      <dgm:t>
        <a:bodyPr spcFirstLastPara="0" vert="horz" wrap="square" lIns="123825" tIns="123825" rIns="123825" bIns="123825" numCol="1" spcCol="1270" anchor="ctr" anchorCtr="0"/>
        <a:lstStyle/>
        <a:p>
          <a:pPr marL="171450" lvl="1" indent="-171450" algn="l" defTabSz="711200">
            <a:lnSpc>
              <a:spcPct val="90000"/>
            </a:lnSpc>
            <a:spcBef>
              <a:spcPct val="0"/>
            </a:spcBef>
            <a:spcAft>
              <a:spcPct val="15000"/>
            </a:spcAft>
            <a:buFont typeface="Minion Pro"/>
            <a:buNone/>
          </a:pPr>
          <a:r>
            <a:rPr lang="en-US" sz="1600" kern="1200" dirty="0">
              <a:solidFill>
                <a:srgbClr val="002856"/>
              </a:solidFill>
              <a:latin typeface="Minion Pro"/>
              <a:ea typeface="+mn-ea"/>
              <a:cs typeface="+mn-cs"/>
            </a:rPr>
            <a:t>2. Debarred status</a:t>
          </a:r>
        </a:p>
      </dgm:t>
    </dgm:pt>
    <dgm:pt modelId="{20ADBE4A-2B27-4638-BA25-5E8E8CEBF7BE}" type="parTrans" cxnId="{EB84EACC-8002-4691-B341-C15E2B160C2B}">
      <dgm:prSet/>
      <dgm:spPr/>
      <dgm:t>
        <a:bodyPr/>
        <a:lstStyle/>
        <a:p>
          <a:endParaRPr lang="en-US"/>
        </a:p>
      </dgm:t>
    </dgm:pt>
    <dgm:pt modelId="{D09038A0-EEDC-4989-BE61-FF393D6896DC}" type="sibTrans" cxnId="{EB84EACC-8002-4691-B341-C15E2B160C2B}">
      <dgm:prSet/>
      <dgm:spPr/>
      <dgm:t>
        <a:bodyPr/>
        <a:lstStyle/>
        <a:p>
          <a:endParaRPr lang="en-US"/>
        </a:p>
      </dgm:t>
    </dgm:pt>
    <dgm:pt modelId="{CB1317C0-9ECC-47E3-81CA-A41878FB71D5}">
      <dgm:prSet phldrT="[Text]" custT="1"/>
      <dgm:spPr>
        <a:xfrm>
          <a:off x="5754886" y="814685"/>
          <a:ext cx="2087827" cy="1565473"/>
        </a:xfrm>
        <a:solidFill>
          <a:prstClr val="white">
            <a:alpha val="90000"/>
            <a:hueOff val="0"/>
            <a:satOff val="0"/>
            <a:lumOff val="0"/>
            <a:alphaOff val="0"/>
          </a:prstClr>
        </a:solidFill>
        <a:ln w="12700" cap="flat" cmpd="sng" algn="ctr">
          <a:solidFill>
            <a:srgbClr val="0091B3">
              <a:hueOff val="0"/>
              <a:satOff val="0"/>
              <a:lumOff val="0"/>
              <a:alphaOff val="0"/>
            </a:srgbClr>
          </a:solidFill>
          <a:prstDash val="solid"/>
          <a:miter lim="800000"/>
        </a:ln>
        <a:effectLst/>
      </dgm:spPr>
      <dgm:t>
        <a:bodyPr spcFirstLastPara="0" vert="horz" wrap="square" lIns="123825" tIns="123825" rIns="123825" bIns="123825" numCol="1" spcCol="1270" anchor="ctr" anchorCtr="0"/>
        <a:lstStyle/>
        <a:p>
          <a:pPr marL="171450" lvl="1" indent="-171450" algn="l" defTabSz="711200">
            <a:lnSpc>
              <a:spcPct val="90000"/>
            </a:lnSpc>
            <a:spcBef>
              <a:spcPct val="0"/>
            </a:spcBef>
            <a:spcAft>
              <a:spcPct val="15000"/>
            </a:spcAft>
            <a:buFont typeface="Minion Pro"/>
            <a:buNone/>
          </a:pPr>
          <a:r>
            <a:rPr lang="en-US" sz="1600" kern="1200" dirty="0">
              <a:solidFill>
                <a:srgbClr val="002856"/>
              </a:solidFill>
              <a:latin typeface="Minion Pro"/>
              <a:ea typeface="+mn-ea"/>
              <a:cs typeface="+mn-cs"/>
            </a:rPr>
            <a:t>3. Certify business classifications are valid</a:t>
          </a:r>
        </a:p>
      </dgm:t>
    </dgm:pt>
    <dgm:pt modelId="{2079D255-86A6-4A81-8DD2-A52CA4F3F565}" type="parTrans" cxnId="{F9C6AD49-4423-47B0-9B9B-69ABA61B8C5E}">
      <dgm:prSet/>
      <dgm:spPr/>
      <dgm:t>
        <a:bodyPr/>
        <a:lstStyle/>
        <a:p>
          <a:endParaRPr lang="en-US"/>
        </a:p>
      </dgm:t>
    </dgm:pt>
    <dgm:pt modelId="{B78D7A99-0C7F-4E6C-8239-D3B1B509B095}" type="sibTrans" cxnId="{F9C6AD49-4423-47B0-9B9B-69ABA61B8C5E}">
      <dgm:prSet/>
      <dgm:spPr/>
      <dgm:t>
        <a:bodyPr/>
        <a:lstStyle/>
        <a:p>
          <a:endParaRPr lang="en-US"/>
        </a:p>
      </dgm:t>
    </dgm:pt>
    <dgm:pt modelId="{E8613E3D-0103-414D-A945-DEDF8D13C41D}">
      <dgm:prSet phldrT="[Text]" custT="1"/>
      <dgm:spPr>
        <a:xfrm>
          <a:off x="8506788" y="814685"/>
          <a:ext cx="2087827" cy="1565473"/>
        </a:xfrm>
        <a:solidFill>
          <a:sysClr val="window" lastClr="FFFFFF">
            <a:alpha val="90000"/>
            <a:hueOff val="0"/>
            <a:satOff val="0"/>
            <a:lumOff val="0"/>
            <a:alphaOff val="0"/>
          </a:sysClr>
        </a:solidFill>
        <a:ln w="12700" cap="flat" cmpd="sng" algn="ctr">
          <a:solidFill>
            <a:srgbClr val="0091B3">
              <a:hueOff val="0"/>
              <a:satOff val="0"/>
              <a:lumOff val="0"/>
              <a:alphaOff val="0"/>
            </a:srgbClr>
          </a:solidFill>
          <a:prstDash val="solid"/>
          <a:miter lim="800000"/>
        </a:ln>
        <a:effectLst/>
      </dgm:spPr>
      <dgm:t>
        <a:bodyPr anchor="ctr"/>
        <a:lstStyle/>
        <a:p>
          <a:pPr algn="l">
            <a:buFont typeface="Minion Pro"/>
            <a:buNone/>
          </a:pPr>
          <a:r>
            <a:rPr lang="en-US" sz="1600" dirty="0">
              <a:solidFill>
                <a:srgbClr val="002856"/>
              </a:solidFill>
              <a:latin typeface="Minion Pro"/>
              <a:ea typeface="+mn-ea"/>
              <a:cs typeface="+mn-cs"/>
            </a:rPr>
            <a:t>2. AP department will validate bank account</a:t>
          </a:r>
        </a:p>
      </dgm:t>
    </dgm:pt>
    <dgm:pt modelId="{62F65E27-5571-43E7-B87B-BE1CC29304A9}" type="parTrans" cxnId="{0AE69E26-E0AD-46D2-AED5-79369A9AA590}">
      <dgm:prSet/>
      <dgm:spPr/>
      <dgm:t>
        <a:bodyPr/>
        <a:lstStyle/>
        <a:p>
          <a:endParaRPr lang="en-US"/>
        </a:p>
      </dgm:t>
    </dgm:pt>
    <dgm:pt modelId="{1CFB9A70-30E6-4D12-A75C-69A03EA6032B}" type="sibTrans" cxnId="{0AE69E26-E0AD-46D2-AED5-79369A9AA590}">
      <dgm:prSet/>
      <dgm:spPr/>
      <dgm:t>
        <a:bodyPr/>
        <a:lstStyle/>
        <a:p>
          <a:endParaRPr lang="en-US"/>
        </a:p>
      </dgm:t>
    </dgm:pt>
    <dgm:pt modelId="{660090B9-266D-4279-BBB7-2785D1FA0FF7}" type="pres">
      <dgm:prSet presAssocID="{4D19D29D-659F-4AFC-81E3-16FA15FDC9B6}" presName="Name0" presStyleCnt="0">
        <dgm:presLayoutVars>
          <dgm:dir/>
          <dgm:animLvl val="lvl"/>
          <dgm:resizeHandles val="exact"/>
        </dgm:presLayoutVars>
      </dgm:prSet>
      <dgm:spPr/>
    </dgm:pt>
    <dgm:pt modelId="{44EFB200-F65D-4606-AB91-30AD2B4FCB2C}" type="pres">
      <dgm:prSet presAssocID="{4D19D29D-659F-4AFC-81E3-16FA15FDC9B6}" presName="tSp" presStyleCnt="0"/>
      <dgm:spPr/>
    </dgm:pt>
    <dgm:pt modelId="{AF69B92A-FCD7-4EE4-8E34-97343DCE0E40}" type="pres">
      <dgm:prSet presAssocID="{4D19D29D-659F-4AFC-81E3-16FA15FDC9B6}" presName="bSp" presStyleCnt="0"/>
      <dgm:spPr/>
    </dgm:pt>
    <dgm:pt modelId="{D1BA6323-C2BF-4DB1-9FC8-8D951B0B5159}" type="pres">
      <dgm:prSet presAssocID="{4D19D29D-659F-4AFC-81E3-16FA15FDC9B6}" presName="process" presStyleCnt="0"/>
      <dgm:spPr/>
    </dgm:pt>
    <dgm:pt modelId="{63A8762E-F11A-4C66-9C16-675E85AA0548}" type="pres">
      <dgm:prSet presAssocID="{3F4410D2-C626-4647-B23F-77F2F3FBFA6B}" presName="composite1" presStyleCnt="0"/>
      <dgm:spPr/>
    </dgm:pt>
    <dgm:pt modelId="{0F7D949D-5A57-4B2B-9983-A50C52E5C8AA}" type="pres">
      <dgm:prSet presAssocID="{3F4410D2-C626-4647-B23F-77F2F3FBFA6B}" presName="dummyNode1" presStyleLbl="node1" presStyleIdx="0" presStyleCnt="4"/>
      <dgm:spPr/>
    </dgm:pt>
    <dgm:pt modelId="{5907F3D7-25BC-4AF5-9D03-4C74E9FC21E9}" type="pres">
      <dgm:prSet presAssocID="{3F4410D2-C626-4647-B23F-77F2F3FBFA6B}" presName="childNode1" presStyleLbl="bgAcc1" presStyleIdx="0" presStyleCnt="4" custScaleX="110000">
        <dgm:presLayoutVars>
          <dgm:bulletEnabled val="1"/>
        </dgm:presLayoutVars>
      </dgm:prSet>
      <dgm:spPr>
        <a:prstGeom prst="roundRect">
          <a:avLst>
            <a:gd name="adj" fmla="val 10000"/>
          </a:avLst>
        </a:prstGeom>
      </dgm:spPr>
    </dgm:pt>
    <dgm:pt modelId="{F76A3BB3-B5B3-43EE-88EC-6C712EC7A111}" type="pres">
      <dgm:prSet presAssocID="{3F4410D2-C626-4647-B23F-77F2F3FBFA6B}" presName="childNode1tx" presStyleLbl="bgAcc1" presStyleIdx="0" presStyleCnt="4">
        <dgm:presLayoutVars>
          <dgm:bulletEnabled val="1"/>
        </dgm:presLayoutVars>
      </dgm:prSet>
      <dgm:spPr/>
    </dgm:pt>
    <dgm:pt modelId="{A89C6FD4-FE51-4E08-8047-D70E5636AFDC}" type="pres">
      <dgm:prSet presAssocID="{3F4410D2-C626-4647-B23F-77F2F3FBFA6B}" presName="parentNode1" presStyleLbl="node1" presStyleIdx="0" presStyleCnt="4">
        <dgm:presLayoutVars>
          <dgm:chMax val="1"/>
          <dgm:bulletEnabled val="1"/>
        </dgm:presLayoutVars>
      </dgm:prSet>
      <dgm:spPr/>
    </dgm:pt>
    <dgm:pt modelId="{A9AF744D-E4AE-4F31-A93C-66773FC85678}" type="pres">
      <dgm:prSet presAssocID="{3F4410D2-C626-4647-B23F-77F2F3FBFA6B}" presName="connSite1" presStyleCnt="0"/>
      <dgm:spPr/>
    </dgm:pt>
    <dgm:pt modelId="{4E2C6D48-3AA7-4902-8F6D-E490BD5275F4}" type="pres">
      <dgm:prSet presAssocID="{11A47FEC-7AD0-44F5-8B24-41F3F6114078}" presName="Name9" presStyleLbl="sibTrans2D1" presStyleIdx="0" presStyleCnt="3"/>
      <dgm:spPr/>
    </dgm:pt>
    <dgm:pt modelId="{191B09D1-8CD5-4B84-8D5F-F9B7F6930312}" type="pres">
      <dgm:prSet presAssocID="{FF204099-B796-44E5-8EF4-C230E77DFD43}" presName="composite2" presStyleCnt="0"/>
      <dgm:spPr/>
    </dgm:pt>
    <dgm:pt modelId="{3F54795C-973C-4E68-AAA0-51433D24E4A3}" type="pres">
      <dgm:prSet presAssocID="{FF204099-B796-44E5-8EF4-C230E77DFD43}" presName="dummyNode2" presStyleLbl="node1" presStyleIdx="0" presStyleCnt="4"/>
      <dgm:spPr/>
    </dgm:pt>
    <dgm:pt modelId="{B40CF1CC-154C-48B7-A808-20BD3C599E3B}" type="pres">
      <dgm:prSet presAssocID="{FF204099-B796-44E5-8EF4-C230E77DFD43}" presName="childNode2" presStyleLbl="bgAcc1" presStyleIdx="1" presStyleCnt="4" custScaleX="110000">
        <dgm:presLayoutVars>
          <dgm:bulletEnabled val="1"/>
        </dgm:presLayoutVars>
      </dgm:prSet>
      <dgm:spPr>
        <a:prstGeom prst="roundRect">
          <a:avLst>
            <a:gd name="adj" fmla="val 10000"/>
          </a:avLst>
        </a:prstGeom>
      </dgm:spPr>
    </dgm:pt>
    <dgm:pt modelId="{976C2B8F-3613-4763-9F59-46412F36882A}" type="pres">
      <dgm:prSet presAssocID="{FF204099-B796-44E5-8EF4-C230E77DFD43}" presName="childNode2tx" presStyleLbl="bgAcc1" presStyleIdx="1" presStyleCnt="4">
        <dgm:presLayoutVars>
          <dgm:bulletEnabled val="1"/>
        </dgm:presLayoutVars>
      </dgm:prSet>
      <dgm:spPr/>
    </dgm:pt>
    <dgm:pt modelId="{45C92A10-9BFF-4C06-846A-9F253EDDDD05}" type="pres">
      <dgm:prSet presAssocID="{FF204099-B796-44E5-8EF4-C230E77DFD43}" presName="parentNode2" presStyleLbl="node1" presStyleIdx="1" presStyleCnt="4">
        <dgm:presLayoutVars>
          <dgm:chMax val="0"/>
          <dgm:bulletEnabled val="1"/>
        </dgm:presLayoutVars>
      </dgm:prSet>
      <dgm:spPr/>
    </dgm:pt>
    <dgm:pt modelId="{DD155B62-323E-4053-A253-DE7682699F74}" type="pres">
      <dgm:prSet presAssocID="{FF204099-B796-44E5-8EF4-C230E77DFD43}" presName="connSite2" presStyleCnt="0"/>
      <dgm:spPr/>
    </dgm:pt>
    <dgm:pt modelId="{93B97097-45B6-4C9A-908D-8B1A81D0BB3B}" type="pres">
      <dgm:prSet presAssocID="{2461DE8C-CE8E-4E96-A7AC-F3B0B64F04DF}" presName="Name18" presStyleLbl="sibTrans2D1" presStyleIdx="1" presStyleCnt="3"/>
      <dgm:spPr/>
    </dgm:pt>
    <dgm:pt modelId="{C9F5C422-BA44-4D29-98DA-8F78AB1E7E05}" type="pres">
      <dgm:prSet presAssocID="{60008046-90B5-4C72-8244-5FED8C76B715}" presName="composite1" presStyleCnt="0"/>
      <dgm:spPr/>
    </dgm:pt>
    <dgm:pt modelId="{FEFF759B-0F64-4F9D-9A5D-2F1105E4FBCF}" type="pres">
      <dgm:prSet presAssocID="{60008046-90B5-4C72-8244-5FED8C76B715}" presName="dummyNode1" presStyleLbl="node1" presStyleIdx="1" presStyleCnt="4"/>
      <dgm:spPr/>
    </dgm:pt>
    <dgm:pt modelId="{89FB3024-2807-4C4F-A7A8-67ECE81B1970}" type="pres">
      <dgm:prSet presAssocID="{60008046-90B5-4C72-8244-5FED8C76B715}" presName="childNode1" presStyleLbl="bgAcc1" presStyleIdx="2" presStyleCnt="4" custScaleX="110000">
        <dgm:presLayoutVars>
          <dgm:bulletEnabled val="1"/>
        </dgm:presLayoutVars>
      </dgm:prSet>
      <dgm:spPr>
        <a:xfrm>
          <a:off x="5754886" y="814685"/>
          <a:ext cx="1898024" cy="1565473"/>
        </a:xfrm>
        <a:prstGeom prst="roundRect">
          <a:avLst>
            <a:gd name="adj" fmla="val 10000"/>
          </a:avLst>
        </a:prstGeom>
      </dgm:spPr>
    </dgm:pt>
    <dgm:pt modelId="{6C0F6995-3CC2-47E4-9988-6DBD6A683F08}" type="pres">
      <dgm:prSet presAssocID="{60008046-90B5-4C72-8244-5FED8C76B715}" presName="childNode1tx" presStyleLbl="bgAcc1" presStyleIdx="2" presStyleCnt="4">
        <dgm:presLayoutVars>
          <dgm:bulletEnabled val="1"/>
        </dgm:presLayoutVars>
      </dgm:prSet>
      <dgm:spPr/>
    </dgm:pt>
    <dgm:pt modelId="{B42A9064-8ECE-4293-90F1-D734F403A1ED}" type="pres">
      <dgm:prSet presAssocID="{60008046-90B5-4C72-8244-5FED8C76B715}" presName="parentNode1" presStyleLbl="node1" presStyleIdx="2" presStyleCnt="4">
        <dgm:presLayoutVars>
          <dgm:chMax val="1"/>
          <dgm:bulletEnabled val="1"/>
        </dgm:presLayoutVars>
      </dgm:prSet>
      <dgm:spPr/>
    </dgm:pt>
    <dgm:pt modelId="{2367CD7D-17F8-472C-8EDE-A7A2F5F35704}" type="pres">
      <dgm:prSet presAssocID="{60008046-90B5-4C72-8244-5FED8C76B715}" presName="connSite1" presStyleCnt="0"/>
      <dgm:spPr/>
    </dgm:pt>
    <dgm:pt modelId="{AACFDC96-6B02-43FE-9BDC-DCC974E25080}" type="pres">
      <dgm:prSet presAssocID="{C58BEF42-4F36-4F2C-9F87-6B5A7520DCF5}" presName="Name9" presStyleLbl="sibTrans2D1" presStyleIdx="2" presStyleCnt="3"/>
      <dgm:spPr>
        <a:xfrm>
          <a:off x="6750840" y="933657"/>
          <a:ext cx="2468216" cy="2468216"/>
        </a:xfrm>
        <a:prstGeom prst="leftCircularArrow">
          <a:avLst>
            <a:gd name="adj1" fmla="val 4663"/>
            <a:gd name="adj2" fmla="val 595163"/>
            <a:gd name="adj3" fmla="val 2370674"/>
            <a:gd name="adj4" fmla="val 9024489"/>
            <a:gd name="adj5" fmla="val 5440"/>
          </a:avLst>
        </a:prstGeom>
      </dgm:spPr>
    </dgm:pt>
    <dgm:pt modelId="{476E9CA9-DD51-4591-AE05-5485AD347159}" type="pres">
      <dgm:prSet presAssocID="{21132B29-FC9F-4EE7-A3AC-BDDA9D57D28D}" presName="composite2" presStyleCnt="0"/>
      <dgm:spPr/>
    </dgm:pt>
    <dgm:pt modelId="{30520C0F-EDD5-47A1-A780-39F519A98AC0}" type="pres">
      <dgm:prSet presAssocID="{21132B29-FC9F-4EE7-A3AC-BDDA9D57D28D}" presName="dummyNode2" presStyleLbl="node1" presStyleIdx="2" presStyleCnt="4"/>
      <dgm:spPr/>
    </dgm:pt>
    <dgm:pt modelId="{63235F15-E55A-4A20-A605-2ED872E700FE}" type="pres">
      <dgm:prSet presAssocID="{21132B29-FC9F-4EE7-A3AC-BDDA9D57D28D}" presName="childNode2" presStyleLbl="bgAcc1" presStyleIdx="3" presStyleCnt="4" custScaleX="110000">
        <dgm:presLayoutVars>
          <dgm:bulletEnabled val="1"/>
        </dgm:presLayoutVars>
      </dgm:prSet>
      <dgm:spPr>
        <a:prstGeom prst="roundRect">
          <a:avLst>
            <a:gd name="adj" fmla="val 10000"/>
          </a:avLst>
        </a:prstGeom>
      </dgm:spPr>
    </dgm:pt>
    <dgm:pt modelId="{BB5683C4-A946-40AC-B151-C82B8C9D175C}" type="pres">
      <dgm:prSet presAssocID="{21132B29-FC9F-4EE7-A3AC-BDDA9D57D28D}" presName="childNode2tx" presStyleLbl="bgAcc1" presStyleIdx="3" presStyleCnt="4">
        <dgm:presLayoutVars>
          <dgm:bulletEnabled val="1"/>
        </dgm:presLayoutVars>
      </dgm:prSet>
      <dgm:spPr/>
    </dgm:pt>
    <dgm:pt modelId="{193E8269-ECEE-489F-BDA6-6DF10551E987}" type="pres">
      <dgm:prSet presAssocID="{21132B29-FC9F-4EE7-A3AC-BDDA9D57D28D}" presName="parentNode2" presStyleLbl="node1" presStyleIdx="3" presStyleCnt="4">
        <dgm:presLayoutVars>
          <dgm:chMax val="0"/>
          <dgm:bulletEnabled val="1"/>
        </dgm:presLayoutVars>
      </dgm:prSet>
      <dgm:spPr/>
    </dgm:pt>
    <dgm:pt modelId="{1768B6C0-4D79-41FD-BB89-F7D911537A9A}" type="pres">
      <dgm:prSet presAssocID="{21132B29-FC9F-4EE7-A3AC-BDDA9D57D28D}" presName="connSite2" presStyleCnt="0"/>
      <dgm:spPr/>
    </dgm:pt>
  </dgm:ptLst>
  <dgm:cxnLst>
    <dgm:cxn modelId="{86530E0A-6A21-42D8-AB6F-81600F0192EC}" type="presOf" srcId="{31CA65FD-26CD-465B-AA6D-9CA3577D2182}" destId="{976C2B8F-3613-4763-9F59-46412F36882A}" srcOrd="1" destOrd="2" presId="urn:microsoft.com/office/officeart/2005/8/layout/hProcess4"/>
    <dgm:cxn modelId="{28C6320E-925B-4404-9611-F6797BF8EB1C}" srcId="{3F4410D2-C626-4647-B23F-77F2F3FBFA6B}" destId="{8645425E-ED45-4D8C-9A30-C012C52A03A9}" srcOrd="2" destOrd="0" parTransId="{A597806C-F447-4A7F-988B-90E2193477BD}" sibTransId="{DDF7BC8B-7CF6-41FA-BEEC-E15BE9F2C697}"/>
    <dgm:cxn modelId="{B2DB070F-40D2-4EA6-802A-8519FDA2B16C}" type="presOf" srcId="{78FA368C-356C-40FD-BCA3-BD2E3487DA72}" destId="{6C0F6995-3CC2-47E4-9988-6DBD6A683F08}" srcOrd="1" destOrd="1" presId="urn:microsoft.com/office/officeart/2005/8/layout/hProcess4"/>
    <dgm:cxn modelId="{DB45D511-4DD4-41D1-88AC-34F43D94B42C}" type="presOf" srcId="{E8613E3D-0103-414D-A945-DEDF8D13C41D}" destId="{BB5683C4-A946-40AC-B151-C82B8C9D175C}" srcOrd="1" destOrd="1" presId="urn:microsoft.com/office/officeart/2005/8/layout/hProcess4"/>
    <dgm:cxn modelId="{F755F311-F5C1-4EBD-9CF9-8B9B94B1950C}" srcId="{3F4410D2-C626-4647-B23F-77F2F3FBFA6B}" destId="{88F8AFBC-A2EF-4A8D-AE9A-86A0E284779F}" srcOrd="3" destOrd="0" parTransId="{3B5B9875-4937-4829-8F46-9943696873A9}" sibTransId="{EDEF80A1-634E-4DB7-9E28-CFEC637B05EC}"/>
    <dgm:cxn modelId="{A974E717-5EFA-42EA-AB14-9529DAEE4E72}" type="presOf" srcId="{E8613E3D-0103-414D-A945-DEDF8D13C41D}" destId="{63235F15-E55A-4A20-A605-2ED872E700FE}" srcOrd="0" destOrd="1" presId="urn:microsoft.com/office/officeart/2005/8/layout/hProcess4"/>
    <dgm:cxn modelId="{633E1020-B5C0-47B6-91E5-DE6E3715CA12}" type="presOf" srcId="{E1B50FFA-97B3-4874-A244-15B25C0F23B8}" destId="{6C0F6995-3CC2-47E4-9988-6DBD6A683F08}" srcOrd="1" destOrd="0" presId="urn:microsoft.com/office/officeart/2005/8/layout/hProcess4"/>
    <dgm:cxn modelId="{F1E69821-F3D6-4C4A-9317-574310E02EEF}" type="presOf" srcId="{8645425E-ED45-4D8C-9A30-C012C52A03A9}" destId="{F76A3BB3-B5B3-43EE-88EC-6C712EC7A111}" srcOrd="1" destOrd="2" presId="urn:microsoft.com/office/officeart/2005/8/layout/hProcess4"/>
    <dgm:cxn modelId="{0AE69E26-E0AD-46D2-AED5-79369A9AA590}" srcId="{21132B29-FC9F-4EE7-A3AC-BDDA9D57D28D}" destId="{E8613E3D-0103-414D-A945-DEDF8D13C41D}" srcOrd="1" destOrd="0" parTransId="{62F65E27-5571-43E7-B87B-BE1CC29304A9}" sibTransId="{1CFB9A70-30E6-4D12-A75C-69A03EA6032B}"/>
    <dgm:cxn modelId="{183EDE28-C78B-4074-BC56-6DAAFE98F637}" type="presOf" srcId="{4D19D29D-659F-4AFC-81E3-16FA15FDC9B6}" destId="{660090B9-266D-4279-BBB7-2785D1FA0FF7}" srcOrd="0" destOrd="0" presId="urn:microsoft.com/office/officeart/2005/8/layout/hProcess4"/>
    <dgm:cxn modelId="{2D359037-AA13-47B4-A040-0FE609DA015B}" type="presOf" srcId="{0E293BAD-C7CF-46E7-AE2A-CBB958CADE54}" destId="{976C2B8F-3613-4763-9F59-46412F36882A}" srcOrd="1" destOrd="0" presId="urn:microsoft.com/office/officeart/2005/8/layout/hProcess4"/>
    <dgm:cxn modelId="{41BD363D-DC9F-41B0-83FB-4B90C180BB7D}" type="presOf" srcId="{E322821C-F3AA-4C10-8C41-345C00EFFE9F}" destId="{F76A3BB3-B5B3-43EE-88EC-6C712EC7A111}" srcOrd="1" destOrd="1" presId="urn:microsoft.com/office/officeart/2005/8/layout/hProcess4"/>
    <dgm:cxn modelId="{4EB24E5D-5C6C-4AC7-A68E-C167313C5E9A}" type="presOf" srcId="{537F1D0A-DAD5-4FB1-A65B-E240BF0FF3A2}" destId="{5907F3D7-25BC-4AF5-9D03-4C74E9FC21E9}" srcOrd="0" destOrd="0" presId="urn:microsoft.com/office/officeart/2005/8/layout/hProcess4"/>
    <dgm:cxn modelId="{B9A96460-3B7D-455C-87D1-AB9DEA67DC23}" srcId="{FF204099-B796-44E5-8EF4-C230E77DFD43}" destId="{B6DA1632-F6F9-4034-885F-C0497FD41C5E}" srcOrd="1" destOrd="0" parTransId="{3698B143-C1FB-4DF1-A84F-97126D342888}" sibTransId="{2A430E4C-35C3-4DE9-92A6-87EEC802E06E}"/>
    <dgm:cxn modelId="{4407AC45-227F-44D1-815F-395E787FA465}" srcId="{4D19D29D-659F-4AFC-81E3-16FA15FDC9B6}" destId="{3F4410D2-C626-4647-B23F-77F2F3FBFA6B}" srcOrd="0" destOrd="0" parTransId="{AA912167-6E4A-4894-99EB-19FA8E1791D4}" sibTransId="{11A47FEC-7AD0-44F5-8B24-41F3F6114078}"/>
    <dgm:cxn modelId="{79B9FE45-430A-4C90-AD3A-BE4E102F5584}" type="presOf" srcId="{B6DA1632-F6F9-4034-885F-C0497FD41C5E}" destId="{976C2B8F-3613-4763-9F59-46412F36882A}" srcOrd="1" destOrd="1" presId="urn:microsoft.com/office/officeart/2005/8/layout/hProcess4"/>
    <dgm:cxn modelId="{C9408A68-F542-4174-BA8C-83A00E60A2FC}" srcId="{FF204099-B796-44E5-8EF4-C230E77DFD43}" destId="{0E293BAD-C7CF-46E7-AE2A-CBB958CADE54}" srcOrd="0" destOrd="0" parTransId="{21E0B40E-18FA-4CFD-9D59-3A20FB61B05B}" sibTransId="{E5367B8A-2A0D-4279-887F-53AE53CEFE43}"/>
    <dgm:cxn modelId="{F9C6AD49-4423-47B0-9B9B-69ABA61B8C5E}" srcId="{60008046-90B5-4C72-8244-5FED8C76B715}" destId="{CB1317C0-9ECC-47E3-81CA-A41878FB71D5}" srcOrd="2" destOrd="0" parTransId="{2079D255-86A6-4A81-8DD2-A52CA4F3F565}" sibTransId="{B78D7A99-0C7F-4E6C-8239-D3B1B509B095}"/>
    <dgm:cxn modelId="{61D34E6C-37BB-4BE9-9567-5391A1985FC5}" type="presOf" srcId="{E1B50FFA-97B3-4874-A244-15B25C0F23B8}" destId="{89FB3024-2807-4C4F-A7A8-67ECE81B1970}" srcOrd="0" destOrd="0" presId="urn:microsoft.com/office/officeart/2005/8/layout/hProcess4"/>
    <dgm:cxn modelId="{C637F94F-9DE3-4E1F-8A53-1D00323DB4C0}" type="presOf" srcId="{FF204099-B796-44E5-8EF4-C230E77DFD43}" destId="{45C92A10-9BFF-4C06-846A-9F253EDDDD05}" srcOrd="0" destOrd="0" presId="urn:microsoft.com/office/officeart/2005/8/layout/hProcess4"/>
    <dgm:cxn modelId="{94B6DA70-9602-4D25-B9FC-33CFE5987C64}" type="presOf" srcId="{60008046-90B5-4C72-8244-5FED8C76B715}" destId="{B42A9064-8ECE-4293-90F1-D734F403A1ED}" srcOrd="0" destOrd="0" presId="urn:microsoft.com/office/officeart/2005/8/layout/hProcess4"/>
    <dgm:cxn modelId="{A045FE50-5DE6-4A65-81DF-2DCE37B8F9ED}" type="presOf" srcId="{88F8AFBC-A2EF-4A8D-AE9A-86A0E284779F}" destId="{F76A3BB3-B5B3-43EE-88EC-6C712EC7A111}" srcOrd="1" destOrd="3" presId="urn:microsoft.com/office/officeart/2005/8/layout/hProcess4"/>
    <dgm:cxn modelId="{75F5C871-89B9-4920-8C5B-FCB0BFA52D11}" type="presOf" srcId="{537F1D0A-DAD5-4FB1-A65B-E240BF0FF3A2}" destId="{F76A3BB3-B5B3-43EE-88EC-6C712EC7A111}" srcOrd="1" destOrd="0" presId="urn:microsoft.com/office/officeart/2005/8/layout/hProcess4"/>
    <dgm:cxn modelId="{53ACE272-CA12-4A32-BCB8-50C5F9A6E387}" type="presOf" srcId="{0E673BE3-3EF3-46E6-A13D-8F37D8C4D276}" destId="{BB5683C4-A946-40AC-B151-C82B8C9D175C}" srcOrd="1" destOrd="0" presId="urn:microsoft.com/office/officeart/2005/8/layout/hProcess4"/>
    <dgm:cxn modelId="{12ACA759-0F56-445C-8742-2ADF9AE6157E}" type="presOf" srcId="{B6DA1632-F6F9-4034-885F-C0497FD41C5E}" destId="{B40CF1CC-154C-48B7-A808-20BD3C599E3B}" srcOrd="0" destOrd="1" presId="urn:microsoft.com/office/officeart/2005/8/layout/hProcess4"/>
    <dgm:cxn modelId="{1868F679-11EA-48C3-9E20-316590FFA47D}" type="presOf" srcId="{E322821C-F3AA-4C10-8C41-345C00EFFE9F}" destId="{5907F3D7-25BC-4AF5-9D03-4C74E9FC21E9}" srcOrd="0" destOrd="1" presId="urn:microsoft.com/office/officeart/2005/8/layout/hProcess4"/>
    <dgm:cxn modelId="{45FC547A-621F-44B0-8989-3992CC2ECD19}" type="presOf" srcId="{0E673BE3-3EF3-46E6-A13D-8F37D8C4D276}" destId="{63235F15-E55A-4A20-A605-2ED872E700FE}" srcOrd="0" destOrd="0" presId="urn:microsoft.com/office/officeart/2005/8/layout/hProcess4"/>
    <dgm:cxn modelId="{63FC347E-7DBA-4248-B714-DB12268E039A}" type="presOf" srcId="{88F8AFBC-A2EF-4A8D-AE9A-86A0E284779F}" destId="{5907F3D7-25BC-4AF5-9D03-4C74E9FC21E9}" srcOrd="0" destOrd="3" presId="urn:microsoft.com/office/officeart/2005/8/layout/hProcess4"/>
    <dgm:cxn modelId="{713D5790-7159-4414-9515-FE604656EB37}" type="presOf" srcId="{3F4410D2-C626-4647-B23F-77F2F3FBFA6B}" destId="{A89C6FD4-FE51-4E08-8047-D70E5636AFDC}" srcOrd="0" destOrd="0" presId="urn:microsoft.com/office/officeart/2005/8/layout/hProcess4"/>
    <dgm:cxn modelId="{D006229C-9109-462C-A3BD-2E888CECDB31}" srcId="{FF204099-B796-44E5-8EF4-C230E77DFD43}" destId="{31CA65FD-26CD-465B-AA6D-9CA3577D2182}" srcOrd="2" destOrd="0" parTransId="{04C5B79F-43CD-46CE-A0AB-65BE67CEA38F}" sibTransId="{DE04AD31-E858-4BEB-B3C9-BCE7E84EFD6A}"/>
    <dgm:cxn modelId="{B80A4FA0-6E72-481D-8173-1D58D8A012DE}" type="presOf" srcId="{C58BEF42-4F36-4F2C-9F87-6B5A7520DCF5}" destId="{AACFDC96-6B02-43FE-9BDC-DCC974E25080}" srcOrd="0" destOrd="0" presId="urn:microsoft.com/office/officeart/2005/8/layout/hProcess4"/>
    <dgm:cxn modelId="{BDCE8DA4-9BA3-44E9-9F47-11807A71754A}" srcId="{4D19D29D-659F-4AFC-81E3-16FA15FDC9B6}" destId="{FF204099-B796-44E5-8EF4-C230E77DFD43}" srcOrd="1" destOrd="0" parTransId="{3FB38153-4E94-470E-A4BE-742A6AD7DDAF}" sibTransId="{2461DE8C-CE8E-4E96-A7AC-F3B0B64F04DF}"/>
    <dgm:cxn modelId="{432123A6-08AE-4FAD-80A9-B67F823F2023}" type="presOf" srcId="{8645425E-ED45-4D8C-9A30-C012C52A03A9}" destId="{5907F3D7-25BC-4AF5-9D03-4C74E9FC21E9}" srcOrd="0" destOrd="2" presId="urn:microsoft.com/office/officeart/2005/8/layout/hProcess4"/>
    <dgm:cxn modelId="{274967A6-6463-4E4C-BDA9-2B0536885C57}" type="presOf" srcId="{0E293BAD-C7CF-46E7-AE2A-CBB958CADE54}" destId="{B40CF1CC-154C-48B7-A808-20BD3C599E3B}" srcOrd="0" destOrd="0" presId="urn:microsoft.com/office/officeart/2005/8/layout/hProcess4"/>
    <dgm:cxn modelId="{9A3DC4A6-7F8C-4DF7-83ED-741B7A5A6147}" type="presOf" srcId="{2461DE8C-CE8E-4E96-A7AC-F3B0B64F04DF}" destId="{93B97097-45B6-4C9A-908D-8B1A81D0BB3B}" srcOrd="0" destOrd="0" presId="urn:microsoft.com/office/officeart/2005/8/layout/hProcess4"/>
    <dgm:cxn modelId="{D3A5CEA7-6A37-458A-B525-494D99CE2B11}" srcId="{3F4410D2-C626-4647-B23F-77F2F3FBFA6B}" destId="{E322821C-F3AA-4C10-8C41-345C00EFFE9F}" srcOrd="1" destOrd="0" parTransId="{461BAAAF-F2D8-4F1F-9307-6CAA86ABEED3}" sibTransId="{14C0A241-F6AE-419F-B52A-20DD34239DA0}"/>
    <dgm:cxn modelId="{5C26F9A8-AD84-49E7-869E-F7487C227DF3}" type="presOf" srcId="{CB1317C0-9ECC-47E3-81CA-A41878FB71D5}" destId="{89FB3024-2807-4C4F-A7A8-67ECE81B1970}" srcOrd="0" destOrd="2" presId="urn:microsoft.com/office/officeart/2005/8/layout/hProcess4"/>
    <dgm:cxn modelId="{D24B63A9-7374-4641-83E9-4AB79D9FD75B}" srcId="{4D19D29D-659F-4AFC-81E3-16FA15FDC9B6}" destId="{21132B29-FC9F-4EE7-A3AC-BDDA9D57D28D}" srcOrd="3" destOrd="0" parTransId="{CCABC054-2E01-4874-AF9A-85E6DD90EC56}" sibTransId="{68307A4F-20F6-486B-B5DC-78A9E73AD563}"/>
    <dgm:cxn modelId="{2FD503AD-98DC-4443-A737-249798B27C13}" type="presOf" srcId="{CB1317C0-9ECC-47E3-81CA-A41878FB71D5}" destId="{6C0F6995-3CC2-47E4-9988-6DBD6A683F08}" srcOrd="1" destOrd="2" presId="urn:microsoft.com/office/officeart/2005/8/layout/hProcess4"/>
    <dgm:cxn modelId="{2DB009AF-E5AD-4EB5-A6E4-D3F8CF14315D}" srcId="{3F4410D2-C626-4647-B23F-77F2F3FBFA6B}" destId="{537F1D0A-DAD5-4FB1-A65B-E240BF0FF3A2}" srcOrd="0" destOrd="0" parTransId="{225CEC14-2CE6-447E-AAC3-16217B9809C8}" sibTransId="{9067FB2E-B64E-4CA6-9066-7285E44566A4}"/>
    <dgm:cxn modelId="{A70832B2-CC9D-415D-BF60-CC0D8B3FBF2B}" type="presOf" srcId="{21132B29-FC9F-4EE7-A3AC-BDDA9D57D28D}" destId="{193E8269-ECEE-489F-BDA6-6DF10551E987}" srcOrd="0" destOrd="0" presId="urn:microsoft.com/office/officeart/2005/8/layout/hProcess4"/>
    <dgm:cxn modelId="{B785A5B8-A592-4D81-8CBD-7E2D43A478D6}" srcId="{4D19D29D-659F-4AFC-81E3-16FA15FDC9B6}" destId="{60008046-90B5-4C72-8244-5FED8C76B715}" srcOrd="2" destOrd="0" parTransId="{015460F0-283A-4D82-BF78-CA72BA52517D}" sibTransId="{C58BEF42-4F36-4F2C-9F87-6B5A7520DCF5}"/>
    <dgm:cxn modelId="{475E11BB-2391-44A4-B07F-49C7774878CF}" type="presOf" srcId="{78FA368C-356C-40FD-BCA3-BD2E3487DA72}" destId="{89FB3024-2807-4C4F-A7A8-67ECE81B1970}" srcOrd="0" destOrd="1" presId="urn:microsoft.com/office/officeart/2005/8/layout/hProcess4"/>
    <dgm:cxn modelId="{3FB086C3-BBE1-4A13-808F-F93FF461D125}" type="presOf" srcId="{31CA65FD-26CD-465B-AA6D-9CA3577D2182}" destId="{B40CF1CC-154C-48B7-A808-20BD3C599E3B}" srcOrd="0" destOrd="2" presId="urn:microsoft.com/office/officeart/2005/8/layout/hProcess4"/>
    <dgm:cxn modelId="{EB84EACC-8002-4691-B341-C15E2B160C2B}" srcId="{60008046-90B5-4C72-8244-5FED8C76B715}" destId="{78FA368C-356C-40FD-BCA3-BD2E3487DA72}" srcOrd="1" destOrd="0" parTransId="{20ADBE4A-2B27-4638-BA25-5E8E8CEBF7BE}" sibTransId="{D09038A0-EEDC-4989-BE61-FF393D6896DC}"/>
    <dgm:cxn modelId="{8F05E4DB-5B9F-45FF-9D9C-2515CBE4684E}" srcId="{21132B29-FC9F-4EE7-A3AC-BDDA9D57D28D}" destId="{0E673BE3-3EF3-46E6-A13D-8F37D8C4D276}" srcOrd="0" destOrd="0" parTransId="{E26FB669-9DA6-497F-B450-C1C23125579C}" sibTransId="{81594148-8AE6-4CA7-84D6-E6E3D3D7B7A4}"/>
    <dgm:cxn modelId="{5C8C1FEC-81DB-496A-86A3-E184C1ED3629}" srcId="{60008046-90B5-4C72-8244-5FED8C76B715}" destId="{E1B50FFA-97B3-4874-A244-15B25C0F23B8}" srcOrd="0" destOrd="0" parTransId="{212CE496-39C9-4C44-8263-4BAABC95C319}" sibTransId="{41C972D3-2CE4-411E-8D46-4F8FE4D9A5DB}"/>
    <dgm:cxn modelId="{0A2E3CEC-7E71-4480-AF3E-B4AE1953306B}" type="presOf" srcId="{11A47FEC-7AD0-44F5-8B24-41F3F6114078}" destId="{4E2C6D48-3AA7-4902-8F6D-E490BD5275F4}" srcOrd="0" destOrd="0" presId="urn:microsoft.com/office/officeart/2005/8/layout/hProcess4"/>
    <dgm:cxn modelId="{3402182E-E8C9-4B03-8BE5-9E956517FD03}" type="presParOf" srcId="{660090B9-266D-4279-BBB7-2785D1FA0FF7}" destId="{44EFB200-F65D-4606-AB91-30AD2B4FCB2C}" srcOrd="0" destOrd="0" presId="urn:microsoft.com/office/officeart/2005/8/layout/hProcess4"/>
    <dgm:cxn modelId="{09812DA5-867E-4B43-A415-F600F8A2903D}" type="presParOf" srcId="{660090B9-266D-4279-BBB7-2785D1FA0FF7}" destId="{AF69B92A-FCD7-4EE4-8E34-97343DCE0E40}" srcOrd="1" destOrd="0" presId="urn:microsoft.com/office/officeart/2005/8/layout/hProcess4"/>
    <dgm:cxn modelId="{B8FDA000-95FA-4C96-B78C-E540E7CCEF2E}" type="presParOf" srcId="{660090B9-266D-4279-BBB7-2785D1FA0FF7}" destId="{D1BA6323-C2BF-4DB1-9FC8-8D951B0B5159}" srcOrd="2" destOrd="0" presId="urn:microsoft.com/office/officeart/2005/8/layout/hProcess4"/>
    <dgm:cxn modelId="{09FD1917-A4A2-4B14-BE33-514EC7AED9CE}" type="presParOf" srcId="{D1BA6323-C2BF-4DB1-9FC8-8D951B0B5159}" destId="{63A8762E-F11A-4C66-9C16-675E85AA0548}" srcOrd="0" destOrd="0" presId="urn:microsoft.com/office/officeart/2005/8/layout/hProcess4"/>
    <dgm:cxn modelId="{C4E626D2-1306-417E-94EA-C544C2DBA638}" type="presParOf" srcId="{63A8762E-F11A-4C66-9C16-675E85AA0548}" destId="{0F7D949D-5A57-4B2B-9983-A50C52E5C8AA}" srcOrd="0" destOrd="0" presId="urn:microsoft.com/office/officeart/2005/8/layout/hProcess4"/>
    <dgm:cxn modelId="{290D9249-F11E-4909-A215-AD7A883B31B2}" type="presParOf" srcId="{63A8762E-F11A-4C66-9C16-675E85AA0548}" destId="{5907F3D7-25BC-4AF5-9D03-4C74E9FC21E9}" srcOrd="1" destOrd="0" presId="urn:microsoft.com/office/officeart/2005/8/layout/hProcess4"/>
    <dgm:cxn modelId="{6A3D557A-BEE5-4E24-813E-FD24D706F7F2}" type="presParOf" srcId="{63A8762E-F11A-4C66-9C16-675E85AA0548}" destId="{F76A3BB3-B5B3-43EE-88EC-6C712EC7A111}" srcOrd="2" destOrd="0" presId="urn:microsoft.com/office/officeart/2005/8/layout/hProcess4"/>
    <dgm:cxn modelId="{E19D9F81-551C-4D5E-9643-43E9B6B24C62}" type="presParOf" srcId="{63A8762E-F11A-4C66-9C16-675E85AA0548}" destId="{A89C6FD4-FE51-4E08-8047-D70E5636AFDC}" srcOrd="3" destOrd="0" presId="urn:microsoft.com/office/officeart/2005/8/layout/hProcess4"/>
    <dgm:cxn modelId="{07D1E24E-2ABD-4D5C-9AB3-067BD6920937}" type="presParOf" srcId="{63A8762E-F11A-4C66-9C16-675E85AA0548}" destId="{A9AF744D-E4AE-4F31-A93C-66773FC85678}" srcOrd="4" destOrd="0" presId="urn:microsoft.com/office/officeart/2005/8/layout/hProcess4"/>
    <dgm:cxn modelId="{20631A88-6F14-4EDF-A49F-051240BE28E9}" type="presParOf" srcId="{D1BA6323-C2BF-4DB1-9FC8-8D951B0B5159}" destId="{4E2C6D48-3AA7-4902-8F6D-E490BD5275F4}" srcOrd="1" destOrd="0" presId="urn:microsoft.com/office/officeart/2005/8/layout/hProcess4"/>
    <dgm:cxn modelId="{3A5435EB-49FB-4949-AD74-A0FF0794880B}" type="presParOf" srcId="{D1BA6323-C2BF-4DB1-9FC8-8D951B0B5159}" destId="{191B09D1-8CD5-4B84-8D5F-F9B7F6930312}" srcOrd="2" destOrd="0" presId="urn:microsoft.com/office/officeart/2005/8/layout/hProcess4"/>
    <dgm:cxn modelId="{BF61CBF7-4A21-487B-A2EE-E765D37C6E34}" type="presParOf" srcId="{191B09D1-8CD5-4B84-8D5F-F9B7F6930312}" destId="{3F54795C-973C-4E68-AAA0-51433D24E4A3}" srcOrd="0" destOrd="0" presId="urn:microsoft.com/office/officeart/2005/8/layout/hProcess4"/>
    <dgm:cxn modelId="{09C3F4DB-6415-435F-899A-21F5BF332F85}" type="presParOf" srcId="{191B09D1-8CD5-4B84-8D5F-F9B7F6930312}" destId="{B40CF1CC-154C-48B7-A808-20BD3C599E3B}" srcOrd="1" destOrd="0" presId="urn:microsoft.com/office/officeart/2005/8/layout/hProcess4"/>
    <dgm:cxn modelId="{A446D95B-2127-46E0-AA4A-BA9AD8EAAB86}" type="presParOf" srcId="{191B09D1-8CD5-4B84-8D5F-F9B7F6930312}" destId="{976C2B8F-3613-4763-9F59-46412F36882A}" srcOrd="2" destOrd="0" presId="urn:microsoft.com/office/officeart/2005/8/layout/hProcess4"/>
    <dgm:cxn modelId="{E47BABF4-5153-47D5-B488-EB7922D887FB}" type="presParOf" srcId="{191B09D1-8CD5-4B84-8D5F-F9B7F6930312}" destId="{45C92A10-9BFF-4C06-846A-9F253EDDDD05}" srcOrd="3" destOrd="0" presId="urn:microsoft.com/office/officeart/2005/8/layout/hProcess4"/>
    <dgm:cxn modelId="{E78F86B9-AE2D-47DB-94BD-304864C6BC18}" type="presParOf" srcId="{191B09D1-8CD5-4B84-8D5F-F9B7F6930312}" destId="{DD155B62-323E-4053-A253-DE7682699F74}" srcOrd="4" destOrd="0" presId="urn:microsoft.com/office/officeart/2005/8/layout/hProcess4"/>
    <dgm:cxn modelId="{B783D566-3C6E-44E8-A5BA-C9C38D5904A0}" type="presParOf" srcId="{D1BA6323-C2BF-4DB1-9FC8-8D951B0B5159}" destId="{93B97097-45B6-4C9A-908D-8B1A81D0BB3B}" srcOrd="3" destOrd="0" presId="urn:microsoft.com/office/officeart/2005/8/layout/hProcess4"/>
    <dgm:cxn modelId="{48CED801-64F8-4970-AB1E-8E9474FB731C}" type="presParOf" srcId="{D1BA6323-C2BF-4DB1-9FC8-8D951B0B5159}" destId="{C9F5C422-BA44-4D29-98DA-8F78AB1E7E05}" srcOrd="4" destOrd="0" presId="urn:microsoft.com/office/officeart/2005/8/layout/hProcess4"/>
    <dgm:cxn modelId="{5FAD314B-28EE-4BD1-AB5A-A1440071AF98}" type="presParOf" srcId="{C9F5C422-BA44-4D29-98DA-8F78AB1E7E05}" destId="{FEFF759B-0F64-4F9D-9A5D-2F1105E4FBCF}" srcOrd="0" destOrd="0" presId="urn:microsoft.com/office/officeart/2005/8/layout/hProcess4"/>
    <dgm:cxn modelId="{6BAE7A8F-2F6E-452F-AF68-1685A728A295}" type="presParOf" srcId="{C9F5C422-BA44-4D29-98DA-8F78AB1E7E05}" destId="{89FB3024-2807-4C4F-A7A8-67ECE81B1970}" srcOrd="1" destOrd="0" presId="urn:microsoft.com/office/officeart/2005/8/layout/hProcess4"/>
    <dgm:cxn modelId="{AACE2C5A-7806-49B0-AB5C-3523170D9D49}" type="presParOf" srcId="{C9F5C422-BA44-4D29-98DA-8F78AB1E7E05}" destId="{6C0F6995-3CC2-47E4-9988-6DBD6A683F08}" srcOrd="2" destOrd="0" presId="urn:microsoft.com/office/officeart/2005/8/layout/hProcess4"/>
    <dgm:cxn modelId="{F4EA7614-2496-4FA2-A898-713B31AE4F2E}" type="presParOf" srcId="{C9F5C422-BA44-4D29-98DA-8F78AB1E7E05}" destId="{B42A9064-8ECE-4293-90F1-D734F403A1ED}" srcOrd="3" destOrd="0" presId="urn:microsoft.com/office/officeart/2005/8/layout/hProcess4"/>
    <dgm:cxn modelId="{E317EC98-361F-464A-8A1B-06D43A57CC1A}" type="presParOf" srcId="{C9F5C422-BA44-4D29-98DA-8F78AB1E7E05}" destId="{2367CD7D-17F8-472C-8EDE-A7A2F5F35704}" srcOrd="4" destOrd="0" presId="urn:microsoft.com/office/officeart/2005/8/layout/hProcess4"/>
    <dgm:cxn modelId="{9F7C60F8-0E13-4FE1-B1FB-96A1CC043AEB}" type="presParOf" srcId="{D1BA6323-C2BF-4DB1-9FC8-8D951B0B5159}" destId="{AACFDC96-6B02-43FE-9BDC-DCC974E25080}" srcOrd="5" destOrd="0" presId="urn:microsoft.com/office/officeart/2005/8/layout/hProcess4"/>
    <dgm:cxn modelId="{D3A13CD6-9D86-4D36-99B5-A84817D580B8}" type="presParOf" srcId="{D1BA6323-C2BF-4DB1-9FC8-8D951B0B5159}" destId="{476E9CA9-DD51-4591-AE05-5485AD347159}" srcOrd="6" destOrd="0" presId="urn:microsoft.com/office/officeart/2005/8/layout/hProcess4"/>
    <dgm:cxn modelId="{1136B479-F890-4AAF-B5C0-9BD68108446A}" type="presParOf" srcId="{476E9CA9-DD51-4591-AE05-5485AD347159}" destId="{30520C0F-EDD5-47A1-A780-39F519A98AC0}" srcOrd="0" destOrd="0" presId="urn:microsoft.com/office/officeart/2005/8/layout/hProcess4"/>
    <dgm:cxn modelId="{D5662E55-27EB-4744-A323-7416BD096C61}" type="presParOf" srcId="{476E9CA9-DD51-4591-AE05-5485AD347159}" destId="{63235F15-E55A-4A20-A605-2ED872E700FE}" srcOrd="1" destOrd="0" presId="urn:microsoft.com/office/officeart/2005/8/layout/hProcess4"/>
    <dgm:cxn modelId="{339D73D9-C457-40D5-A66B-EADC463803A7}" type="presParOf" srcId="{476E9CA9-DD51-4591-AE05-5485AD347159}" destId="{BB5683C4-A946-40AC-B151-C82B8C9D175C}" srcOrd="2" destOrd="0" presId="urn:microsoft.com/office/officeart/2005/8/layout/hProcess4"/>
    <dgm:cxn modelId="{F291184C-C870-44D1-90F5-40230504CD1F}" type="presParOf" srcId="{476E9CA9-DD51-4591-AE05-5485AD347159}" destId="{193E8269-ECEE-489F-BDA6-6DF10551E987}" srcOrd="3" destOrd="0" presId="urn:microsoft.com/office/officeart/2005/8/layout/hProcess4"/>
    <dgm:cxn modelId="{1591A754-1428-4819-8889-98C5307EEE7B}" type="presParOf" srcId="{476E9CA9-DD51-4591-AE05-5485AD347159}" destId="{1768B6C0-4D79-41FD-BB89-F7D911537A9A}"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CDAC1A-E98B-4859-B2F6-A42F6415348A}">
      <dsp:nvSpPr>
        <dsp:cNvPr id="0" name=""/>
        <dsp:cNvSpPr/>
      </dsp:nvSpPr>
      <dsp:spPr>
        <a:xfrm rot="5400000">
          <a:off x="7193958" y="-2991166"/>
          <a:ext cx="1004896" cy="72436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US" sz="1200" b="0" kern="1200" dirty="0"/>
            <a:t>Manages initial onboarding interactions with Suppliers</a:t>
          </a:r>
        </a:p>
        <a:p>
          <a:pPr marL="114300" lvl="1" indent="-114300" algn="l" defTabSz="533400">
            <a:lnSpc>
              <a:spcPct val="90000"/>
            </a:lnSpc>
            <a:spcBef>
              <a:spcPct val="0"/>
            </a:spcBef>
            <a:spcAft>
              <a:spcPct val="15000"/>
            </a:spcAft>
            <a:buChar char="•"/>
          </a:pPr>
          <a:r>
            <a:rPr lang="en-US" sz="1200" b="0" kern="1200" dirty="0"/>
            <a:t>Validates and approves Supplier information</a:t>
          </a:r>
        </a:p>
        <a:p>
          <a:pPr marL="114300" lvl="1" indent="-114300" algn="l" defTabSz="533400">
            <a:lnSpc>
              <a:spcPct val="90000"/>
            </a:lnSpc>
            <a:spcBef>
              <a:spcPct val="0"/>
            </a:spcBef>
            <a:spcAft>
              <a:spcPct val="15000"/>
            </a:spcAft>
            <a:buChar char="•"/>
          </a:pPr>
          <a:r>
            <a:rPr lang="en-US" sz="1200" b="0" kern="1200" dirty="0"/>
            <a:t>Creates new Suppliers in Oracle</a:t>
          </a:r>
        </a:p>
      </dsp:txBody>
      <dsp:txXfrm rot="-5400000">
        <a:off x="4074569" y="177278"/>
        <a:ext cx="7194621" cy="906786"/>
      </dsp:txXfrm>
    </dsp:sp>
    <dsp:sp modelId="{9EB0A4DF-3882-4422-8A05-9F477278475B}">
      <dsp:nvSpPr>
        <dsp:cNvPr id="0" name=""/>
        <dsp:cNvSpPr/>
      </dsp:nvSpPr>
      <dsp:spPr>
        <a:xfrm>
          <a:off x="0" y="2611"/>
          <a:ext cx="4074568" cy="1256120"/>
        </a:xfrm>
        <a:prstGeom prst="round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Supplier Creation</a:t>
          </a:r>
        </a:p>
      </dsp:txBody>
      <dsp:txXfrm>
        <a:off x="61319" y="63930"/>
        <a:ext cx="3951930" cy="1133482"/>
      </dsp:txXfrm>
    </dsp:sp>
    <dsp:sp modelId="{24C0A0CF-3CA9-47CD-A24B-11306852F73A}">
      <dsp:nvSpPr>
        <dsp:cNvPr id="0" name=""/>
        <dsp:cNvSpPr/>
      </dsp:nvSpPr>
      <dsp:spPr>
        <a:xfrm rot="5400000">
          <a:off x="7193958" y="-1672239"/>
          <a:ext cx="1004896" cy="72436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t>Provides Supplier support and manages updates to Supplier profiles as needed</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t>Provides UC Merced IT support</a:t>
          </a:r>
        </a:p>
        <a:p>
          <a:pPr marL="114300" lvl="1" indent="-114300" algn="l" defTabSz="533400">
            <a:lnSpc>
              <a:spcPct val="90000"/>
            </a:lnSpc>
            <a:spcBef>
              <a:spcPct val="0"/>
            </a:spcBef>
            <a:spcAft>
              <a:spcPct val="15000"/>
            </a:spcAft>
            <a:buFont typeface="Arial" panose="020B0604020202020204" pitchFamily="34" charset="0"/>
            <a:buChar char="•"/>
          </a:pPr>
          <a:r>
            <a:rPr lang="en-US" sz="1200" kern="1200" dirty="0"/>
            <a:t>Manages punch-out catalog setup</a:t>
          </a:r>
        </a:p>
      </dsp:txBody>
      <dsp:txXfrm rot="-5400000">
        <a:off x="4074569" y="1496205"/>
        <a:ext cx="7194621" cy="906786"/>
      </dsp:txXfrm>
    </dsp:sp>
    <dsp:sp modelId="{22E6B0E4-3C1C-4128-8F0E-680B0067BA71}">
      <dsp:nvSpPr>
        <dsp:cNvPr id="0" name=""/>
        <dsp:cNvSpPr/>
      </dsp:nvSpPr>
      <dsp:spPr>
        <a:xfrm>
          <a:off x="0" y="1321538"/>
          <a:ext cx="4074568" cy="1256120"/>
        </a:xfrm>
        <a:prstGeom prst="round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Supplier Support</a:t>
          </a:r>
        </a:p>
      </dsp:txBody>
      <dsp:txXfrm>
        <a:off x="61319" y="1382857"/>
        <a:ext cx="3951930" cy="1133482"/>
      </dsp:txXfrm>
    </dsp:sp>
    <dsp:sp modelId="{21FDF02A-B348-443A-A03A-CBFEFF78AD3E}">
      <dsp:nvSpPr>
        <dsp:cNvPr id="0" name=""/>
        <dsp:cNvSpPr/>
      </dsp:nvSpPr>
      <dsp:spPr>
        <a:xfrm rot="5400000">
          <a:off x="7193958" y="-353312"/>
          <a:ext cx="1004896" cy="72436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t>Manages price file updates</a:t>
          </a:r>
          <a:endParaRPr lang="en-US" sz="1400" kern="1200" dirty="0"/>
        </a:p>
        <a:p>
          <a:pPr marL="114300" lvl="1" indent="-114300" algn="l" defTabSz="533400">
            <a:lnSpc>
              <a:spcPct val="90000"/>
            </a:lnSpc>
            <a:spcBef>
              <a:spcPct val="0"/>
            </a:spcBef>
            <a:spcAft>
              <a:spcPct val="15000"/>
            </a:spcAft>
            <a:buChar char="•"/>
          </a:pPr>
          <a:r>
            <a:rPr lang="en-US" sz="1200" kern="1200" dirty="0"/>
            <a:t>Provides reports and expertise for identifying, evaluating, and developing systems and procedures</a:t>
          </a:r>
        </a:p>
        <a:p>
          <a:pPr marL="114300" lvl="1" indent="-114300" algn="l" defTabSz="533400">
            <a:lnSpc>
              <a:spcPct val="90000"/>
            </a:lnSpc>
            <a:spcBef>
              <a:spcPct val="0"/>
            </a:spcBef>
            <a:spcAft>
              <a:spcPct val="15000"/>
            </a:spcAft>
            <a:buChar char="•"/>
          </a:pPr>
          <a:r>
            <a:rPr lang="en-US" sz="1200" kern="1200" dirty="0"/>
            <a:t>Monitors workflows, troubleshoots and conducts analysis to report on areas for improvement</a:t>
          </a:r>
        </a:p>
      </dsp:txBody>
      <dsp:txXfrm rot="-5400000">
        <a:off x="4074569" y="2815132"/>
        <a:ext cx="7194621" cy="906786"/>
      </dsp:txXfrm>
    </dsp:sp>
    <dsp:sp modelId="{29C2D08E-9AC8-4A04-91AE-A93F4B034504}">
      <dsp:nvSpPr>
        <dsp:cNvPr id="0" name=""/>
        <dsp:cNvSpPr/>
      </dsp:nvSpPr>
      <dsp:spPr>
        <a:xfrm>
          <a:off x="0" y="2640465"/>
          <a:ext cx="4074568" cy="1256120"/>
        </a:xfrm>
        <a:prstGeom prst="round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Analysis and Reporting</a:t>
          </a:r>
        </a:p>
      </dsp:txBody>
      <dsp:txXfrm>
        <a:off x="61319" y="2701784"/>
        <a:ext cx="3951930" cy="1133482"/>
      </dsp:txXfrm>
    </dsp:sp>
    <dsp:sp modelId="{58E959F2-3A09-4531-83EB-EFBC20B1AAAD}">
      <dsp:nvSpPr>
        <dsp:cNvPr id="0" name=""/>
        <dsp:cNvSpPr/>
      </dsp:nvSpPr>
      <dsp:spPr>
        <a:xfrm rot="5400000">
          <a:off x="7193958" y="965614"/>
          <a:ext cx="1004896" cy="724367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t>Maintains advanced proficiency with all Supply Chain tools</a:t>
          </a:r>
          <a:endParaRPr lang="en-US" sz="1400" kern="1200" dirty="0"/>
        </a:p>
        <a:p>
          <a:pPr marL="114300" lvl="1" indent="-114300" algn="l" defTabSz="533400">
            <a:lnSpc>
              <a:spcPct val="90000"/>
            </a:lnSpc>
            <a:spcBef>
              <a:spcPct val="0"/>
            </a:spcBef>
            <a:spcAft>
              <a:spcPct val="15000"/>
            </a:spcAft>
            <a:buChar char="•"/>
          </a:pPr>
          <a:r>
            <a:rPr lang="en-US" sz="1200" kern="1200" dirty="0"/>
            <a:t>Develops training and resource guides to support all of Supply Chain </a:t>
          </a:r>
        </a:p>
      </dsp:txBody>
      <dsp:txXfrm rot="-5400000">
        <a:off x="4074569" y="4134059"/>
        <a:ext cx="7194621" cy="906786"/>
      </dsp:txXfrm>
    </dsp:sp>
    <dsp:sp modelId="{AFDA0804-B91E-4108-9693-27C56DDDA5FF}">
      <dsp:nvSpPr>
        <dsp:cNvPr id="0" name=""/>
        <dsp:cNvSpPr/>
      </dsp:nvSpPr>
      <dsp:spPr>
        <a:xfrm>
          <a:off x="0" y="3959392"/>
          <a:ext cx="4074568" cy="1256120"/>
        </a:xfrm>
        <a:prstGeom prst="roundRect">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kern="1200" dirty="0"/>
            <a:t>Supply Chain Support</a:t>
          </a:r>
        </a:p>
      </dsp:txBody>
      <dsp:txXfrm>
        <a:off x="61319" y="4020711"/>
        <a:ext cx="3951930" cy="1133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B3432-4311-40CB-A8FB-2CC465D9B7EB}">
      <dsp:nvSpPr>
        <dsp:cNvPr id="0" name=""/>
        <dsp:cNvSpPr/>
      </dsp:nvSpPr>
      <dsp:spPr>
        <a:xfrm>
          <a:off x="2841" y="268162"/>
          <a:ext cx="1509878" cy="509849"/>
        </a:xfrm>
        <a:prstGeom prst="rect">
          <a:avLst/>
        </a:prstGeom>
        <a:solidFill>
          <a:srgbClr val="00206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t>Company Details</a:t>
          </a:r>
        </a:p>
      </dsp:txBody>
      <dsp:txXfrm>
        <a:off x="2841" y="268162"/>
        <a:ext cx="1509878" cy="509849"/>
      </dsp:txXfrm>
    </dsp:sp>
    <dsp:sp modelId="{82D31BD7-8168-4ED8-AAA2-F600E7AC3899}">
      <dsp:nvSpPr>
        <dsp:cNvPr id="0" name=""/>
        <dsp:cNvSpPr/>
      </dsp:nvSpPr>
      <dsp:spPr>
        <a:xfrm>
          <a:off x="2841" y="778011"/>
          <a:ext cx="1509878" cy="1738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Company Name</a:t>
          </a:r>
        </a:p>
        <a:p>
          <a:pPr marL="114300" lvl="1" indent="-114300" algn="l" defTabSz="622300">
            <a:lnSpc>
              <a:spcPct val="90000"/>
            </a:lnSpc>
            <a:spcBef>
              <a:spcPct val="0"/>
            </a:spcBef>
            <a:spcAft>
              <a:spcPct val="15000"/>
            </a:spcAft>
            <a:buChar char="•"/>
          </a:pPr>
          <a:r>
            <a:rPr lang="en-US" sz="1400" kern="1200" dirty="0"/>
            <a:t>Type of Supplier</a:t>
          </a:r>
        </a:p>
        <a:p>
          <a:pPr marL="114300" lvl="1" indent="-114300" algn="l" defTabSz="622300">
            <a:lnSpc>
              <a:spcPct val="90000"/>
            </a:lnSpc>
            <a:spcBef>
              <a:spcPct val="0"/>
            </a:spcBef>
            <a:spcAft>
              <a:spcPct val="15000"/>
            </a:spcAft>
            <a:buChar char="•"/>
          </a:pPr>
          <a:r>
            <a:rPr lang="en-US" sz="1400" kern="1200" dirty="0"/>
            <a:t>Tax ID</a:t>
          </a:r>
        </a:p>
        <a:p>
          <a:pPr marL="114300" lvl="1" indent="-114300" algn="l" defTabSz="622300">
            <a:lnSpc>
              <a:spcPct val="90000"/>
            </a:lnSpc>
            <a:spcBef>
              <a:spcPct val="0"/>
            </a:spcBef>
            <a:spcAft>
              <a:spcPct val="15000"/>
            </a:spcAft>
            <a:buChar char="•"/>
          </a:pPr>
          <a:r>
            <a:rPr lang="en-US" sz="1400" kern="1200" dirty="0"/>
            <a:t>W-9 or W-8</a:t>
          </a:r>
        </a:p>
        <a:p>
          <a:pPr marL="114300" lvl="1" indent="-114300" algn="l" defTabSz="622300">
            <a:lnSpc>
              <a:spcPct val="90000"/>
            </a:lnSpc>
            <a:spcBef>
              <a:spcPct val="0"/>
            </a:spcBef>
            <a:spcAft>
              <a:spcPct val="15000"/>
            </a:spcAft>
            <a:buChar char="•"/>
          </a:pPr>
          <a:r>
            <a:rPr lang="en-US" sz="1400" kern="1200" dirty="0"/>
            <a:t>Insurance Information</a:t>
          </a:r>
        </a:p>
      </dsp:txBody>
      <dsp:txXfrm>
        <a:off x="2841" y="778011"/>
        <a:ext cx="1509878" cy="1738807"/>
      </dsp:txXfrm>
    </dsp:sp>
    <dsp:sp modelId="{45407D97-C7A7-45FC-B26D-3492F0F1A40A}">
      <dsp:nvSpPr>
        <dsp:cNvPr id="0" name=""/>
        <dsp:cNvSpPr/>
      </dsp:nvSpPr>
      <dsp:spPr>
        <a:xfrm>
          <a:off x="1724103" y="268162"/>
          <a:ext cx="1509878" cy="509849"/>
        </a:xfrm>
        <a:prstGeom prst="rect">
          <a:avLst/>
        </a:prstGeom>
        <a:solidFill>
          <a:srgbClr val="00206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t>Contact Information</a:t>
          </a:r>
        </a:p>
      </dsp:txBody>
      <dsp:txXfrm>
        <a:off x="1724103" y="268162"/>
        <a:ext cx="1509878" cy="509849"/>
      </dsp:txXfrm>
    </dsp:sp>
    <dsp:sp modelId="{197C5A82-1040-4A67-BB2A-77C17F838307}">
      <dsp:nvSpPr>
        <dsp:cNvPr id="0" name=""/>
        <dsp:cNvSpPr/>
      </dsp:nvSpPr>
      <dsp:spPr>
        <a:xfrm>
          <a:off x="1724103" y="778011"/>
          <a:ext cx="1509878" cy="1738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Contact Names</a:t>
          </a:r>
        </a:p>
        <a:p>
          <a:pPr marL="114300" lvl="1" indent="-114300" algn="l" defTabSz="622300">
            <a:lnSpc>
              <a:spcPct val="90000"/>
            </a:lnSpc>
            <a:spcBef>
              <a:spcPct val="0"/>
            </a:spcBef>
            <a:spcAft>
              <a:spcPct val="15000"/>
            </a:spcAft>
            <a:buChar char="•"/>
          </a:pPr>
          <a:r>
            <a:rPr lang="en-US" sz="1400" kern="1200" dirty="0"/>
            <a:t>Contact Phone / Email</a:t>
          </a:r>
        </a:p>
        <a:p>
          <a:pPr marL="114300" lvl="1" indent="-114300" algn="l" defTabSz="622300">
            <a:lnSpc>
              <a:spcPct val="90000"/>
            </a:lnSpc>
            <a:spcBef>
              <a:spcPct val="0"/>
            </a:spcBef>
            <a:spcAft>
              <a:spcPct val="15000"/>
            </a:spcAft>
            <a:buChar char="•"/>
          </a:pPr>
          <a:r>
            <a:rPr lang="en-US" sz="1400" kern="1200" dirty="0"/>
            <a:t>Contact Address</a:t>
          </a:r>
        </a:p>
        <a:p>
          <a:pPr marL="114300" lvl="1" indent="-114300" algn="l" defTabSz="622300">
            <a:lnSpc>
              <a:spcPct val="90000"/>
            </a:lnSpc>
            <a:spcBef>
              <a:spcPct val="0"/>
            </a:spcBef>
            <a:spcAft>
              <a:spcPct val="15000"/>
            </a:spcAft>
            <a:buChar char="•"/>
          </a:pPr>
          <a:r>
            <a:rPr lang="en-US" sz="1400" kern="1200" dirty="0"/>
            <a:t>Mailing Address</a:t>
          </a:r>
        </a:p>
        <a:p>
          <a:pPr marL="114300" lvl="1" indent="-114300" algn="l" defTabSz="622300">
            <a:lnSpc>
              <a:spcPct val="90000"/>
            </a:lnSpc>
            <a:spcBef>
              <a:spcPct val="0"/>
            </a:spcBef>
            <a:spcAft>
              <a:spcPct val="15000"/>
            </a:spcAft>
            <a:buChar char="•"/>
          </a:pPr>
          <a:r>
            <a:rPr lang="en-US" sz="1400" kern="1200" dirty="0"/>
            <a:t>Remit to Address</a:t>
          </a:r>
        </a:p>
      </dsp:txBody>
      <dsp:txXfrm>
        <a:off x="1724103" y="778011"/>
        <a:ext cx="1509878" cy="1738807"/>
      </dsp:txXfrm>
    </dsp:sp>
    <dsp:sp modelId="{03FA3825-01D8-43DA-9CFA-F53D01714012}">
      <dsp:nvSpPr>
        <dsp:cNvPr id="0" name=""/>
        <dsp:cNvSpPr/>
      </dsp:nvSpPr>
      <dsp:spPr>
        <a:xfrm>
          <a:off x="3445364" y="268162"/>
          <a:ext cx="1509878" cy="509849"/>
        </a:xfrm>
        <a:prstGeom prst="rect">
          <a:avLst/>
        </a:prstGeom>
        <a:solidFill>
          <a:srgbClr val="00206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t>Business Type / Certifications</a:t>
          </a:r>
        </a:p>
      </dsp:txBody>
      <dsp:txXfrm>
        <a:off x="3445364" y="268162"/>
        <a:ext cx="1509878" cy="509849"/>
      </dsp:txXfrm>
    </dsp:sp>
    <dsp:sp modelId="{17EF4078-70E8-4741-82C9-ED1F43E5210E}">
      <dsp:nvSpPr>
        <dsp:cNvPr id="0" name=""/>
        <dsp:cNvSpPr/>
      </dsp:nvSpPr>
      <dsp:spPr>
        <a:xfrm>
          <a:off x="3445364" y="778011"/>
          <a:ext cx="1509878" cy="1738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Hub Zone</a:t>
          </a:r>
        </a:p>
        <a:p>
          <a:pPr marL="114300" lvl="1" indent="-114300" algn="l" defTabSz="622300">
            <a:lnSpc>
              <a:spcPct val="90000"/>
            </a:lnSpc>
            <a:spcBef>
              <a:spcPct val="0"/>
            </a:spcBef>
            <a:spcAft>
              <a:spcPct val="15000"/>
            </a:spcAft>
            <a:buChar char="•"/>
          </a:pPr>
          <a:r>
            <a:rPr lang="en-US" sz="1400" kern="1200" dirty="0"/>
            <a:t>Minority Owned</a:t>
          </a:r>
        </a:p>
        <a:p>
          <a:pPr marL="114300" lvl="1" indent="-114300" algn="l" defTabSz="622300">
            <a:lnSpc>
              <a:spcPct val="90000"/>
            </a:lnSpc>
            <a:spcBef>
              <a:spcPct val="0"/>
            </a:spcBef>
            <a:spcAft>
              <a:spcPct val="15000"/>
            </a:spcAft>
            <a:buChar char="•"/>
          </a:pPr>
          <a:r>
            <a:rPr lang="en-US" sz="1400" kern="1200" dirty="0"/>
            <a:t>Service-Disabled Veteran Owned</a:t>
          </a:r>
        </a:p>
        <a:p>
          <a:pPr marL="114300" lvl="1" indent="-114300" algn="l" defTabSz="622300">
            <a:lnSpc>
              <a:spcPct val="90000"/>
            </a:lnSpc>
            <a:spcBef>
              <a:spcPct val="0"/>
            </a:spcBef>
            <a:spcAft>
              <a:spcPct val="15000"/>
            </a:spcAft>
            <a:buChar char="•"/>
          </a:pPr>
          <a:r>
            <a:rPr lang="en-US" sz="1400" kern="1200" dirty="0"/>
            <a:t>Small Business</a:t>
          </a:r>
        </a:p>
        <a:p>
          <a:pPr marL="114300" lvl="1" indent="-114300" algn="l" defTabSz="622300">
            <a:lnSpc>
              <a:spcPct val="90000"/>
            </a:lnSpc>
            <a:spcBef>
              <a:spcPct val="0"/>
            </a:spcBef>
            <a:spcAft>
              <a:spcPct val="15000"/>
            </a:spcAft>
            <a:buChar char="•"/>
          </a:pPr>
          <a:r>
            <a:rPr lang="en-US" sz="1400" kern="1200" dirty="0"/>
            <a:t>Woman Owned</a:t>
          </a:r>
        </a:p>
        <a:p>
          <a:pPr marL="114300" lvl="1" indent="-114300" algn="l" defTabSz="622300">
            <a:lnSpc>
              <a:spcPct val="90000"/>
            </a:lnSpc>
            <a:spcBef>
              <a:spcPct val="0"/>
            </a:spcBef>
            <a:spcAft>
              <a:spcPct val="15000"/>
            </a:spcAft>
            <a:buChar char="•"/>
          </a:pPr>
          <a:r>
            <a:rPr lang="en-US" sz="1400" kern="1200" dirty="0"/>
            <a:t>Veteran Owned</a:t>
          </a:r>
        </a:p>
      </dsp:txBody>
      <dsp:txXfrm>
        <a:off x="3445364" y="778011"/>
        <a:ext cx="1509878" cy="1738807"/>
      </dsp:txXfrm>
    </dsp:sp>
    <dsp:sp modelId="{A9D463E3-5EB4-4C91-9B8D-32463A27CBE9}">
      <dsp:nvSpPr>
        <dsp:cNvPr id="0" name=""/>
        <dsp:cNvSpPr/>
      </dsp:nvSpPr>
      <dsp:spPr>
        <a:xfrm>
          <a:off x="5166625" y="268162"/>
          <a:ext cx="1509878" cy="509849"/>
        </a:xfrm>
        <a:prstGeom prst="rect">
          <a:avLst/>
        </a:prstGeom>
        <a:solidFill>
          <a:srgbClr val="00206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t>Product Information</a:t>
          </a:r>
        </a:p>
      </dsp:txBody>
      <dsp:txXfrm>
        <a:off x="5166625" y="268162"/>
        <a:ext cx="1509878" cy="509849"/>
      </dsp:txXfrm>
    </dsp:sp>
    <dsp:sp modelId="{B447B403-68B3-474F-B34D-165D78FE2511}">
      <dsp:nvSpPr>
        <dsp:cNvPr id="0" name=""/>
        <dsp:cNvSpPr/>
      </dsp:nvSpPr>
      <dsp:spPr>
        <a:xfrm>
          <a:off x="5166625" y="778011"/>
          <a:ext cx="1509878" cy="1738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What type of goods or services the supplier will provide</a:t>
          </a:r>
        </a:p>
      </dsp:txBody>
      <dsp:txXfrm>
        <a:off x="5166625" y="778011"/>
        <a:ext cx="1509878" cy="1738807"/>
      </dsp:txXfrm>
    </dsp:sp>
    <dsp:sp modelId="{83D514ED-69CF-4E98-8C98-2F05232FFE1A}">
      <dsp:nvSpPr>
        <dsp:cNvPr id="0" name=""/>
        <dsp:cNvSpPr/>
      </dsp:nvSpPr>
      <dsp:spPr>
        <a:xfrm>
          <a:off x="6887886" y="268162"/>
          <a:ext cx="1509878" cy="509849"/>
        </a:xfrm>
        <a:prstGeom prst="rect">
          <a:avLst/>
        </a:prstGeom>
        <a:solidFill>
          <a:srgbClr val="00206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t>Bank Details</a:t>
          </a:r>
        </a:p>
      </dsp:txBody>
      <dsp:txXfrm>
        <a:off x="6887886" y="268162"/>
        <a:ext cx="1509878" cy="509849"/>
      </dsp:txXfrm>
    </dsp:sp>
    <dsp:sp modelId="{7BCF1C06-B58C-48DD-963B-2FE61B3E3B39}">
      <dsp:nvSpPr>
        <dsp:cNvPr id="0" name=""/>
        <dsp:cNvSpPr/>
      </dsp:nvSpPr>
      <dsp:spPr>
        <a:xfrm>
          <a:off x="6887886" y="778011"/>
          <a:ext cx="1509878" cy="1738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Bank</a:t>
          </a:r>
        </a:p>
        <a:p>
          <a:pPr marL="114300" lvl="1" indent="-114300" algn="l" defTabSz="622300">
            <a:lnSpc>
              <a:spcPct val="90000"/>
            </a:lnSpc>
            <a:spcBef>
              <a:spcPct val="0"/>
            </a:spcBef>
            <a:spcAft>
              <a:spcPct val="15000"/>
            </a:spcAft>
            <a:buChar char="•"/>
          </a:pPr>
          <a:r>
            <a:rPr lang="en-US" sz="1400" kern="1200" dirty="0"/>
            <a:t>Branch</a:t>
          </a:r>
        </a:p>
        <a:p>
          <a:pPr marL="114300" lvl="1" indent="-114300" algn="l" defTabSz="622300">
            <a:lnSpc>
              <a:spcPct val="90000"/>
            </a:lnSpc>
            <a:spcBef>
              <a:spcPct val="0"/>
            </a:spcBef>
            <a:spcAft>
              <a:spcPct val="15000"/>
            </a:spcAft>
            <a:buChar char="•"/>
          </a:pPr>
          <a:r>
            <a:rPr lang="en-US" sz="1400" kern="1200" dirty="0"/>
            <a:t>Account Numbers</a:t>
          </a:r>
        </a:p>
      </dsp:txBody>
      <dsp:txXfrm>
        <a:off x="6887886" y="778011"/>
        <a:ext cx="1509878" cy="1738807"/>
      </dsp:txXfrm>
    </dsp:sp>
    <dsp:sp modelId="{3C7D8384-7C5A-4B6F-B533-F0F853CB36D1}">
      <dsp:nvSpPr>
        <dsp:cNvPr id="0" name=""/>
        <dsp:cNvSpPr/>
      </dsp:nvSpPr>
      <dsp:spPr>
        <a:xfrm>
          <a:off x="8609147" y="268162"/>
          <a:ext cx="1509878" cy="509849"/>
        </a:xfrm>
        <a:prstGeom prst="rect">
          <a:avLst/>
        </a:prstGeom>
        <a:solidFill>
          <a:srgbClr val="00206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en-US" sz="1400" kern="1200" dirty="0"/>
            <a:t>Payment Terms Method</a:t>
          </a:r>
        </a:p>
      </dsp:txBody>
      <dsp:txXfrm>
        <a:off x="8609147" y="268162"/>
        <a:ext cx="1509878" cy="509849"/>
      </dsp:txXfrm>
    </dsp:sp>
    <dsp:sp modelId="{EA537394-CEF3-49A4-A26B-5F38269D1E02}">
      <dsp:nvSpPr>
        <dsp:cNvPr id="0" name=""/>
        <dsp:cNvSpPr/>
      </dsp:nvSpPr>
      <dsp:spPr>
        <a:xfrm>
          <a:off x="8609147" y="778011"/>
          <a:ext cx="1509878" cy="1738807"/>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a:t>ACH</a:t>
          </a:r>
        </a:p>
        <a:p>
          <a:pPr marL="114300" lvl="1" indent="-114300" algn="l" defTabSz="622300">
            <a:lnSpc>
              <a:spcPct val="90000"/>
            </a:lnSpc>
            <a:spcBef>
              <a:spcPct val="0"/>
            </a:spcBef>
            <a:spcAft>
              <a:spcPct val="15000"/>
            </a:spcAft>
            <a:buChar char="•"/>
          </a:pPr>
          <a:r>
            <a:rPr lang="en-US" sz="1400" kern="1200" dirty="0"/>
            <a:t>Check</a:t>
          </a:r>
        </a:p>
        <a:p>
          <a:pPr marL="114300" lvl="1" indent="-114300" algn="l" defTabSz="622300">
            <a:lnSpc>
              <a:spcPct val="90000"/>
            </a:lnSpc>
            <a:spcBef>
              <a:spcPct val="0"/>
            </a:spcBef>
            <a:spcAft>
              <a:spcPct val="15000"/>
            </a:spcAft>
            <a:buChar char="•"/>
          </a:pPr>
          <a:r>
            <a:rPr lang="en-US" sz="1400" kern="1200" dirty="0"/>
            <a:t>Wire</a:t>
          </a:r>
        </a:p>
        <a:p>
          <a:pPr marL="114300" lvl="1" indent="-114300" algn="l" defTabSz="622300">
            <a:lnSpc>
              <a:spcPct val="90000"/>
            </a:lnSpc>
            <a:spcBef>
              <a:spcPct val="0"/>
            </a:spcBef>
            <a:spcAft>
              <a:spcPct val="15000"/>
            </a:spcAft>
            <a:buChar char="•"/>
          </a:pPr>
          <a:r>
            <a:rPr lang="en-US" sz="1400" kern="1200" dirty="0"/>
            <a:t>Suppliers can choose from pre-approved payment terms</a:t>
          </a:r>
        </a:p>
      </dsp:txBody>
      <dsp:txXfrm>
        <a:off x="8609147" y="778011"/>
        <a:ext cx="1509878" cy="17388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07F3D7-25BC-4AF5-9D03-4C74E9FC21E9}">
      <dsp:nvSpPr>
        <dsp:cNvPr id="0" name=""/>
        <dsp:cNvSpPr/>
      </dsp:nvSpPr>
      <dsp:spPr>
        <a:xfrm>
          <a:off x="251082" y="814685"/>
          <a:ext cx="2087827" cy="1565473"/>
        </a:xfrm>
        <a:prstGeom prst="roundRect">
          <a:avLst>
            <a:gd name="adj" fmla="val 10000"/>
          </a:avLst>
        </a:prstGeom>
        <a:solidFill>
          <a:sysClr val="window" lastClr="FFFFFF">
            <a:alpha val="90000"/>
            <a:hueOff val="0"/>
            <a:satOff val="0"/>
            <a:lumOff val="0"/>
            <a:alphaOff val="0"/>
          </a:sysClr>
        </a:solidFill>
        <a:ln w="12700" cap="flat" cmpd="sng" algn="ctr">
          <a:solidFill>
            <a:srgbClr val="0091B3">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Font typeface="Minion Pro"/>
            <a:buAutoNum type="arabicPeriod"/>
          </a:pPr>
          <a:r>
            <a:rPr lang="en-US" sz="1600" kern="1200" dirty="0">
              <a:solidFill>
                <a:srgbClr val="002856"/>
              </a:solidFill>
              <a:latin typeface="Minion Pro"/>
              <a:ea typeface="+mn-ea"/>
              <a:cs typeface="+mn-cs"/>
            </a:rPr>
            <a:t>W9 or W8</a:t>
          </a:r>
        </a:p>
        <a:p>
          <a:pPr marL="171450" lvl="1" indent="-171450" algn="l" defTabSz="711200">
            <a:lnSpc>
              <a:spcPct val="90000"/>
            </a:lnSpc>
            <a:spcBef>
              <a:spcPct val="0"/>
            </a:spcBef>
            <a:spcAft>
              <a:spcPct val="15000"/>
            </a:spcAft>
            <a:buFont typeface="Minion Pro"/>
            <a:buAutoNum type="arabicPeriod"/>
          </a:pPr>
          <a:r>
            <a:rPr lang="en-US" sz="1600" kern="1200" dirty="0">
              <a:solidFill>
                <a:srgbClr val="002856"/>
              </a:solidFill>
              <a:latin typeface="Minion Pro"/>
              <a:ea typeface="+mn-ea"/>
              <a:cs typeface="+mn-cs"/>
            </a:rPr>
            <a:t>TIN or EIN</a:t>
          </a:r>
        </a:p>
        <a:p>
          <a:pPr marL="171450" lvl="1" indent="-171450" algn="l" defTabSz="711200">
            <a:lnSpc>
              <a:spcPct val="90000"/>
            </a:lnSpc>
            <a:spcBef>
              <a:spcPct val="0"/>
            </a:spcBef>
            <a:spcAft>
              <a:spcPct val="15000"/>
            </a:spcAft>
            <a:buFont typeface="Minion Pro"/>
            <a:buAutoNum type="arabicPeriod"/>
          </a:pPr>
          <a:r>
            <a:rPr lang="en-US" sz="1600" kern="1200" dirty="0">
              <a:solidFill>
                <a:srgbClr val="002856"/>
              </a:solidFill>
              <a:latin typeface="Minion Pro"/>
              <a:ea typeface="+mn-ea"/>
              <a:cs typeface="+mn-cs"/>
            </a:rPr>
            <a:t>Supplier type</a:t>
          </a:r>
        </a:p>
        <a:p>
          <a:pPr marL="171450" lvl="1" indent="-171450" algn="l" defTabSz="711200">
            <a:lnSpc>
              <a:spcPct val="90000"/>
            </a:lnSpc>
            <a:spcBef>
              <a:spcPct val="0"/>
            </a:spcBef>
            <a:spcAft>
              <a:spcPct val="15000"/>
            </a:spcAft>
            <a:buFont typeface="Minion Pro"/>
            <a:buAutoNum type="arabicPeriod"/>
          </a:pPr>
          <a:r>
            <a:rPr lang="en-US" sz="1600" kern="1200" dirty="0">
              <a:solidFill>
                <a:srgbClr val="002856"/>
              </a:solidFill>
              <a:latin typeface="Minion Pro"/>
              <a:ea typeface="+mn-ea"/>
              <a:cs typeface="+mn-cs"/>
            </a:rPr>
            <a:t>Tax org type</a:t>
          </a:r>
        </a:p>
      </dsp:txBody>
      <dsp:txXfrm>
        <a:off x="287108" y="850711"/>
        <a:ext cx="2015775" cy="1157962"/>
      </dsp:txXfrm>
    </dsp:sp>
    <dsp:sp modelId="{4E2C6D48-3AA7-4902-8F6D-E490BD5275F4}">
      <dsp:nvSpPr>
        <dsp:cNvPr id="0" name=""/>
        <dsp:cNvSpPr/>
      </dsp:nvSpPr>
      <dsp:spPr>
        <a:xfrm>
          <a:off x="1334819" y="852142"/>
          <a:ext cx="2577353" cy="2577353"/>
        </a:xfrm>
        <a:prstGeom prst="leftCircularArrow">
          <a:avLst>
            <a:gd name="adj1" fmla="val 4466"/>
            <a:gd name="adj2" fmla="val 567197"/>
            <a:gd name="adj3" fmla="val 2342708"/>
            <a:gd name="adj4" fmla="val 9024489"/>
            <a:gd name="adj5" fmla="val 5210"/>
          </a:avLst>
        </a:prstGeom>
        <a:solidFill>
          <a:srgbClr val="FFBF3C"/>
        </a:solidFill>
        <a:ln>
          <a:noFill/>
        </a:ln>
        <a:effectLst/>
      </dsp:spPr>
      <dsp:style>
        <a:lnRef idx="0">
          <a:scrgbClr r="0" g="0" b="0"/>
        </a:lnRef>
        <a:fillRef idx="1">
          <a:scrgbClr r="0" g="0" b="0"/>
        </a:fillRef>
        <a:effectRef idx="0">
          <a:scrgbClr r="0" g="0" b="0"/>
        </a:effectRef>
        <a:fontRef idx="minor">
          <a:schemeClr val="lt1"/>
        </a:fontRef>
      </dsp:style>
    </dsp:sp>
    <dsp:sp modelId="{A89C6FD4-FE51-4E08-8047-D70E5636AFDC}">
      <dsp:nvSpPr>
        <dsp:cNvPr id="0" name=""/>
        <dsp:cNvSpPr/>
      </dsp:nvSpPr>
      <dsp:spPr>
        <a:xfrm>
          <a:off x="767766" y="2044700"/>
          <a:ext cx="1687133" cy="670917"/>
        </a:xfrm>
        <a:prstGeom prst="roundRect">
          <a:avLst>
            <a:gd name="adj" fmla="val 10000"/>
          </a:avLst>
        </a:prstGeom>
        <a:solidFill>
          <a:srgbClr val="00206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 lastClr="FFFFFF"/>
              </a:solidFill>
              <a:latin typeface="Minion Pro"/>
              <a:ea typeface="+mn-ea"/>
              <a:cs typeface="+mn-cs"/>
            </a:rPr>
            <a:t>Company Details</a:t>
          </a:r>
        </a:p>
      </dsp:txBody>
      <dsp:txXfrm>
        <a:off x="787416" y="2064350"/>
        <a:ext cx="1647833" cy="631617"/>
      </dsp:txXfrm>
    </dsp:sp>
    <dsp:sp modelId="{B40CF1CC-154C-48B7-A808-20BD3C599E3B}">
      <dsp:nvSpPr>
        <dsp:cNvPr id="0" name=""/>
        <dsp:cNvSpPr/>
      </dsp:nvSpPr>
      <dsp:spPr>
        <a:xfrm>
          <a:off x="3002984" y="814685"/>
          <a:ext cx="2087827" cy="1565473"/>
        </a:xfrm>
        <a:prstGeom prst="roundRect">
          <a:avLst>
            <a:gd name="adj" fmla="val 10000"/>
          </a:avLst>
        </a:prstGeom>
        <a:solidFill>
          <a:sysClr val="window" lastClr="FFFFFF">
            <a:alpha val="90000"/>
            <a:hueOff val="0"/>
            <a:satOff val="0"/>
            <a:lumOff val="0"/>
            <a:alphaOff val="0"/>
          </a:sysClr>
        </a:solidFill>
        <a:ln w="12700" cap="flat" cmpd="sng" algn="ctr">
          <a:solidFill>
            <a:srgbClr val="0091B3">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71450" lvl="1" indent="-171450" algn="l" defTabSz="711200">
            <a:lnSpc>
              <a:spcPct val="90000"/>
            </a:lnSpc>
            <a:spcBef>
              <a:spcPct val="0"/>
            </a:spcBef>
            <a:spcAft>
              <a:spcPct val="15000"/>
            </a:spcAft>
            <a:buFont typeface="Minion Pro"/>
            <a:buNone/>
          </a:pPr>
          <a:r>
            <a:rPr lang="en-US" sz="1600" kern="1200" dirty="0">
              <a:solidFill>
                <a:srgbClr val="002856"/>
              </a:solidFill>
              <a:latin typeface="Minion Pro"/>
              <a:ea typeface="+mn-ea"/>
              <a:cs typeface="+mn-cs"/>
            </a:rPr>
            <a:t>1. Contact entered for both PO and remittance</a:t>
          </a:r>
        </a:p>
        <a:p>
          <a:pPr marL="171450" lvl="1" indent="-171450" algn="l" defTabSz="711200">
            <a:lnSpc>
              <a:spcPct val="90000"/>
            </a:lnSpc>
            <a:spcBef>
              <a:spcPct val="0"/>
            </a:spcBef>
            <a:spcAft>
              <a:spcPct val="15000"/>
            </a:spcAft>
            <a:buFont typeface="Minion Pro"/>
            <a:buNone/>
          </a:pPr>
          <a:r>
            <a:rPr lang="en-US" sz="1600" kern="1200" dirty="0">
              <a:solidFill>
                <a:srgbClr val="002856"/>
              </a:solidFill>
              <a:latin typeface="Minion Pro"/>
              <a:ea typeface="+mn-ea"/>
              <a:cs typeface="+mn-cs"/>
            </a:rPr>
            <a:t>2. Address is valid</a:t>
          </a:r>
        </a:p>
        <a:p>
          <a:pPr marL="171450" lvl="1" indent="-171450" algn="l" defTabSz="711200">
            <a:lnSpc>
              <a:spcPct val="90000"/>
            </a:lnSpc>
            <a:spcBef>
              <a:spcPct val="0"/>
            </a:spcBef>
            <a:spcAft>
              <a:spcPct val="15000"/>
            </a:spcAft>
            <a:buFont typeface="Minion Pro"/>
            <a:buAutoNum type="arabicPeriod" startAt="2"/>
          </a:pPr>
          <a:endParaRPr lang="en-US" sz="1600" kern="1200" dirty="0">
            <a:solidFill>
              <a:srgbClr val="002856"/>
            </a:solidFill>
            <a:latin typeface="Minion Pro"/>
            <a:ea typeface="+mn-ea"/>
            <a:cs typeface="+mn-cs"/>
          </a:endParaRPr>
        </a:p>
      </dsp:txBody>
      <dsp:txXfrm>
        <a:off x="3039010" y="1186169"/>
        <a:ext cx="2015775" cy="1157962"/>
      </dsp:txXfrm>
    </dsp:sp>
    <dsp:sp modelId="{93B97097-45B6-4C9A-908D-8B1A81D0BB3B}">
      <dsp:nvSpPr>
        <dsp:cNvPr id="0" name=""/>
        <dsp:cNvSpPr/>
      </dsp:nvSpPr>
      <dsp:spPr>
        <a:xfrm>
          <a:off x="4070905" y="-296032"/>
          <a:ext cx="2819878" cy="2819878"/>
        </a:xfrm>
        <a:prstGeom prst="circularArrow">
          <a:avLst>
            <a:gd name="adj1" fmla="val 4082"/>
            <a:gd name="adj2" fmla="val 513577"/>
            <a:gd name="adj3" fmla="val 19310912"/>
            <a:gd name="adj4" fmla="val 12575511"/>
            <a:gd name="adj5" fmla="val 4762"/>
          </a:avLst>
        </a:prstGeom>
        <a:solidFill>
          <a:srgbClr val="FFBF3C"/>
        </a:solidFill>
        <a:ln>
          <a:noFill/>
        </a:ln>
        <a:effectLst/>
      </dsp:spPr>
      <dsp:style>
        <a:lnRef idx="0">
          <a:scrgbClr r="0" g="0" b="0"/>
        </a:lnRef>
        <a:fillRef idx="1">
          <a:scrgbClr r="0" g="0" b="0"/>
        </a:fillRef>
        <a:effectRef idx="0">
          <a:scrgbClr r="0" g="0" b="0"/>
        </a:effectRef>
        <a:fontRef idx="minor">
          <a:schemeClr val="lt1"/>
        </a:fontRef>
      </dsp:style>
    </dsp:sp>
    <dsp:sp modelId="{45C92A10-9BFF-4C06-846A-9F253EDDDD05}">
      <dsp:nvSpPr>
        <dsp:cNvPr id="0" name=""/>
        <dsp:cNvSpPr/>
      </dsp:nvSpPr>
      <dsp:spPr>
        <a:xfrm>
          <a:off x="3519669" y="479226"/>
          <a:ext cx="1687133" cy="670917"/>
        </a:xfrm>
        <a:prstGeom prst="roundRect">
          <a:avLst>
            <a:gd name="adj" fmla="val 10000"/>
          </a:avLst>
        </a:prstGeom>
        <a:solidFill>
          <a:srgbClr val="00206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 lastClr="FFFFFF"/>
              </a:solidFill>
              <a:latin typeface="Minion Pro"/>
              <a:ea typeface="+mn-ea"/>
              <a:cs typeface="+mn-cs"/>
            </a:rPr>
            <a:t>Contact Details</a:t>
          </a:r>
        </a:p>
      </dsp:txBody>
      <dsp:txXfrm>
        <a:off x="3539319" y="498876"/>
        <a:ext cx="1647833" cy="631617"/>
      </dsp:txXfrm>
    </dsp:sp>
    <dsp:sp modelId="{89FB3024-2807-4C4F-A7A8-67ECE81B1970}">
      <dsp:nvSpPr>
        <dsp:cNvPr id="0" name=""/>
        <dsp:cNvSpPr/>
      </dsp:nvSpPr>
      <dsp:spPr>
        <a:xfrm>
          <a:off x="5754886" y="814685"/>
          <a:ext cx="2087827" cy="1565473"/>
        </a:xfrm>
        <a:prstGeom prst="roundRect">
          <a:avLst>
            <a:gd name="adj" fmla="val 10000"/>
          </a:avLst>
        </a:prstGeom>
        <a:solidFill>
          <a:prstClr val="white">
            <a:alpha val="90000"/>
            <a:hueOff val="0"/>
            <a:satOff val="0"/>
            <a:lumOff val="0"/>
            <a:alphaOff val="0"/>
          </a:prstClr>
        </a:solidFill>
        <a:ln w="12700" cap="flat" cmpd="sng" algn="ctr">
          <a:solidFill>
            <a:srgbClr val="0091B3">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71450" lvl="1" indent="-171450" algn="l" defTabSz="711200">
            <a:lnSpc>
              <a:spcPct val="90000"/>
            </a:lnSpc>
            <a:spcBef>
              <a:spcPct val="0"/>
            </a:spcBef>
            <a:spcAft>
              <a:spcPct val="15000"/>
            </a:spcAft>
            <a:buFont typeface="Minion Pro"/>
            <a:buNone/>
          </a:pPr>
          <a:r>
            <a:rPr lang="en-US" sz="1600" kern="1200" dirty="0">
              <a:solidFill>
                <a:srgbClr val="002856"/>
              </a:solidFill>
              <a:latin typeface="Minion Pro"/>
              <a:ea typeface="+mn-ea"/>
              <a:cs typeface="+mn-cs"/>
            </a:rPr>
            <a:t>1. OFAC standing</a:t>
          </a:r>
        </a:p>
        <a:p>
          <a:pPr marL="171450" lvl="1" indent="-171450" algn="l" defTabSz="711200">
            <a:lnSpc>
              <a:spcPct val="90000"/>
            </a:lnSpc>
            <a:spcBef>
              <a:spcPct val="0"/>
            </a:spcBef>
            <a:spcAft>
              <a:spcPct val="15000"/>
            </a:spcAft>
            <a:buFont typeface="Minion Pro"/>
            <a:buNone/>
          </a:pPr>
          <a:r>
            <a:rPr lang="en-US" sz="1600" kern="1200" dirty="0">
              <a:solidFill>
                <a:srgbClr val="002856"/>
              </a:solidFill>
              <a:latin typeface="Minion Pro"/>
              <a:ea typeface="+mn-ea"/>
              <a:cs typeface="+mn-cs"/>
            </a:rPr>
            <a:t>2. Debarred status</a:t>
          </a:r>
        </a:p>
        <a:p>
          <a:pPr marL="171450" lvl="1" indent="-171450" algn="l" defTabSz="711200">
            <a:lnSpc>
              <a:spcPct val="90000"/>
            </a:lnSpc>
            <a:spcBef>
              <a:spcPct val="0"/>
            </a:spcBef>
            <a:spcAft>
              <a:spcPct val="15000"/>
            </a:spcAft>
            <a:buFont typeface="Minion Pro"/>
            <a:buNone/>
          </a:pPr>
          <a:r>
            <a:rPr lang="en-US" sz="1600" kern="1200" dirty="0">
              <a:solidFill>
                <a:srgbClr val="002856"/>
              </a:solidFill>
              <a:latin typeface="Minion Pro"/>
              <a:ea typeface="+mn-ea"/>
              <a:cs typeface="+mn-cs"/>
            </a:rPr>
            <a:t>3. Certify business classifications are valid</a:t>
          </a:r>
        </a:p>
      </dsp:txBody>
      <dsp:txXfrm>
        <a:off x="5790912" y="850711"/>
        <a:ext cx="2015775" cy="1157962"/>
      </dsp:txXfrm>
    </dsp:sp>
    <dsp:sp modelId="{AACFDC96-6B02-43FE-9BDC-DCC974E25080}">
      <dsp:nvSpPr>
        <dsp:cNvPr id="0" name=""/>
        <dsp:cNvSpPr/>
      </dsp:nvSpPr>
      <dsp:spPr>
        <a:xfrm>
          <a:off x="6838624" y="852142"/>
          <a:ext cx="2577353" cy="2577353"/>
        </a:xfrm>
        <a:prstGeom prst="leftCircularArrow">
          <a:avLst>
            <a:gd name="adj1" fmla="val 4663"/>
            <a:gd name="adj2" fmla="val 595163"/>
            <a:gd name="adj3" fmla="val 2370674"/>
            <a:gd name="adj4" fmla="val 9024489"/>
            <a:gd name="adj5" fmla="val 5440"/>
          </a:avLst>
        </a:prstGeom>
        <a:solidFill>
          <a:srgbClr val="FFBF3C"/>
        </a:solidFill>
        <a:ln>
          <a:noFill/>
        </a:ln>
        <a:effectLst/>
      </dsp:spPr>
      <dsp:style>
        <a:lnRef idx="0">
          <a:scrgbClr r="0" g="0" b="0"/>
        </a:lnRef>
        <a:fillRef idx="1">
          <a:scrgbClr r="0" g="0" b="0"/>
        </a:fillRef>
        <a:effectRef idx="0">
          <a:scrgbClr r="0" g="0" b="0"/>
        </a:effectRef>
        <a:fontRef idx="minor">
          <a:schemeClr val="lt1"/>
        </a:fontRef>
      </dsp:style>
    </dsp:sp>
    <dsp:sp modelId="{B42A9064-8ECE-4293-90F1-D734F403A1ED}">
      <dsp:nvSpPr>
        <dsp:cNvPr id="0" name=""/>
        <dsp:cNvSpPr/>
      </dsp:nvSpPr>
      <dsp:spPr>
        <a:xfrm>
          <a:off x="6271571" y="2044700"/>
          <a:ext cx="1687133" cy="670917"/>
        </a:xfrm>
        <a:prstGeom prst="roundRect">
          <a:avLst>
            <a:gd name="adj" fmla="val 10000"/>
          </a:avLst>
        </a:prstGeom>
        <a:solidFill>
          <a:srgbClr val="00206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 lastClr="FFFFFF"/>
              </a:solidFill>
              <a:latin typeface="Minion Pro"/>
              <a:ea typeface="+mn-ea"/>
              <a:cs typeface="+mn-cs"/>
            </a:rPr>
            <a:t>Status / Certifications</a:t>
          </a:r>
        </a:p>
      </dsp:txBody>
      <dsp:txXfrm>
        <a:off x="6291221" y="2064350"/>
        <a:ext cx="1647833" cy="631617"/>
      </dsp:txXfrm>
    </dsp:sp>
    <dsp:sp modelId="{63235F15-E55A-4A20-A605-2ED872E700FE}">
      <dsp:nvSpPr>
        <dsp:cNvPr id="0" name=""/>
        <dsp:cNvSpPr/>
      </dsp:nvSpPr>
      <dsp:spPr>
        <a:xfrm>
          <a:off x="8506788" y="814685"/>
          <a:ext cx="2087827" cy="1565473"/>
        </a:xfrm>
        <a:prstGeom prst="roundRect">
          <a:avLst>
            <a:gd name="adj" fmla="val 10000"/>
          </a:avLst>
        </a:prstGeom>
        <a:solidFill>
          <a:sysClr val="window" lastClr="FFFFFF">
            <a:alpha val="90000"/>
            <a:hueOff val="0"/>
            <a:satOff val="0"/>
            <a:lumOff val="0"/>
            <a:alphaOff val="0"/>
          </a:sysClr>
        </a:solidFill>
        <a:ln w="12700" cap="flat" cmpd="sng" algn="ctr">
          <a:solidFill>
            <a:srgbClr val="0091B3">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171450" lvl="1" indent="-171450" algn="l" defTabSz="711200">
            <a:lnSpc>
              <a:spcPct val="90000"/>
            </a:lnSpc>
            <a:spcBef>
              <a:spcPct val="0"/>
            </a:spcBef>
            <a:spcAft>
              <a:spcPct val="15000"/>
            </a:spcAft>
            <a:buFont typeface="Minion Pro"/>
            <a:buNone/>
          </a:pPr>
          <a:r>
            <a:rPr lang="en-US" sz="1600" kern="1200" dirty="0">
              <a:solidFill>
                <a:srgbClr val="002856"/>
              </a:solidFill>
              <a:latin typeface="Minion Pro"/>
              <a:ea typeface="+mn-ea"/>
              <a:cs typeface="+mn-cs"/>
            </a:rPr>
            <a:t>1. Bank branch information </a:t>
          </a:r>
        </a:p>
        <a:p>
          <a:pPr marL="171450" lvl="1" indent="-171450" algn="l" defTabSz="711200">
            <a:lnSpc>
              <a:spcPct val="90000"/>
            </a:lnSpc>
            <a:spcBef>
              <a:spcPct val="0"/>
            </a:spcBef>
            <a:spcAft>
              <a:spcPct val="15000"/>
            </a:spcAft>
            <a:buFont typeface="Minion Pro"/>
            <a:buNone/>
          </a:pPr>
          <a:r>
            <a:rPr lang="en-US" sz="1600" kern="1200" dirty="0">
              <a:solidFill>
                <a:srgbClr val="002856"/>
              </a:solidFill>
              <a:latin typeface="Minion Pro"/>
              <a:ea typeface="+mn-ea"/>
              <a:cs typeface="+mn-cs"/>
            </a:rPr>
            <a:t>2. AP department will validate bank account</a:t>
          </a:r>
        </a:p>
      </dsp:txBody>
      <dsp:txXfrm>
        <a:off x="8542814" y="1186169"/>
        <a:ext cx="2015775" cy="1157962"/>
      </dsp:txXfrm>
    </dsp:sp>
    <dsp:sp modelId="{193E8269-ECEE-489F-BDA6-6DF10551E987}">
      <dsp:nvSpPr>
        <dsp:cNvPr id="0" name=""/>
        <dsp:cNvSpPr/>
      </dsp:nvSpPr>
      <dsp:spPr>
        <a:xfrm>
          <a:off x="9023473" y="479226"/>
          <a:ext cx="1687133" cy="670917"/>
        </a:xfrm>
        <a:prstGeom prst="roundRect">
          <a:avLst>
            <a:gd name="adj" fmla="val 10000"/>
          </a:avLst>
        </a:prstGeom>
        <a:solidFill>
          <a:srgbClr val="00206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ysClr val="window" lastClr="FFFFFF"/>
              </a:solidFill>
              <a:latin typeface="Minion Pro"/>
              <a:ea typeface="+mn-ea"/>
              <a:cs typeface="+mn-cs"/>
            </a:rPr>
            <a:t>Banking</a:t>
          </a:r>
        </a:p>
      </dsp:txBody>
      <dsp:txXfrm>
        <a:off x="9043123" y="498876"/>
        <a:ext cx="1647833" cy="63161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8F80A38-0A86-4D6F-A640-461F844942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a:extLst>
              <a:ext uri="{FF2B5EF4-FFF2-40B4-BE49-F238E27FC236}">
                <a16:creationId xmlns:a16="http://schemas.microsoft.com/office/drawing/2014/main" id="{E8C8E49C-1E7B-4F5F-A2DA-6273A11B754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88BAA3-782B-4E49-8FB0-500CA80D55BC}" type="datetimeFigureOut">
              <a:rPr lang="en-PH" smtClean="0"/>
              <a:t>11/01/2021</a:t>
            </a:fld>
            <a:endParaRPr lang="en-PH"/>
          </a:p>
        </p:txBody>
      </p:sp>
      <p:sp>
        <p:nvSpPr>
          <p:cNvPr id="4" name="Footer Placeholder 3">
            <a:extLst>
              <a:ext uri="{FF2B5EF4-FFF2-40B4-BE49-F238E27FC236}">
                <a16:creationId xmlns:a16="http://schemas.microsoft.com/office/drawing/2014/main" id="{6AA30F1C-426F-4F03-836A-5BCF153140F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5" name="Slide Number Placeholder 4">
            <a:extLst>
              <a:ext uri="{FF2B5EF4-FFF2-40B4-BE49-F238E27FC236}">
                <a16:creationId xmlns:a16="http://schemas.microsoft.com/office/drawing/2014/main" id="{7BDF0645-694C-42A3-AC60-1BC532280F1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31BA7E0-028D-4FCA-A13F-6C2D109C2B90}" type="slidenum">
              <a:rPr lang="en-PH" smtClean="0"/>
              <a:t>‹#›</a:t>
            </a:fld>
            <a:endParaRPr lang="en-PH"/>
          </a:p>
        </p:txBody>
      </p:sp>
    </p:spTree>
    <p:extLst>
      <p:ext uri="{BB962C8B-B14F-4D97-AF65-F5344CB8AC3E}">
        <p14:creationId xmlns:p14="http://schemas.microsoft.com/office/powerpoint/2010/main" val="3131635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1BC477-1C2E-4979-926F-92FE6E2D3436}" type="datetimeFigureOut">
              <a:rPr lang="en-PH" smtClean="0"/>
              <a:t>11/01/2021</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46E288-8C9E-4582-919B-2F3396EDF620}" type="slidenum">
              <a:rPr lang="en-PH" smtClean="0"/>
              <a:t>‹#›</a:t>
            </a:fld>
            <a:endParaRPr lang="en-PH"/>
          </a:p>
        </p:txBody>
      </p:sp>
    </p:spTree>
    <p:extLst>
      <p:ext uri="{BB962C8B-B14F-4D97-AF65-F5344CB8AC3E}">
        <p14:creationId xmlns:p14="http://schemas.microsoft.com/office/powerpoint/2010/main" val="793975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Supplier Management: Overview. Click START to continue.</a:t>
            </a:r>
          </a:p>
        </p:txBody>
      </p:sp>
      <p:sp>
        <p:nvSpPr>
          <p:cNvPr id="4" name="Slide Number Placeholder 3"/>
          <p:cNvSpPr>
            <a:spLocks noGrp="1"/>
          </p:cNvSpPr>
          <p:nvPr>
            <p:ph type="sldNum" sz="quarter" idx="5"/>
          </p:nvPr>
        </p:nvSpPr>
        <p:spPr/>
        <p:txBody>
          <a:bodyPr/>
          <a:lstStyle/>
          <a:p>
            <a:fld id="{3F46E288-8C9E-4582-919B-2F3396EDF620}" type="slidenum">
              <a:rPr lang="en-PH" smtClean="0"/>
              <a:t>1</a:t>
            </a:fld>
            <a:endParaRPr lang="en-PH" dirty="0"/>
          </a:p>
        </p:txBody>
      </p:sp>
    </p:spTree>
    <p:extLst>
      <p:ext uri="{BB962C8B-B14F-4D97-AF65-F5344CB8AC3E}">
        <p14:creationId xmlns:p14="http://schemas.microsoft.com/office/powerpoint/2010/main" val="3392242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Before the procurement process can begin, the Supplier Administrator must create the supplier in the system and ensure the correct BPA or CPA is assigned to the supplier. </a:t>
            </a:r>
            <a:r>
              <a:rPr lang="en-US" sz="1200" kern="1200" dirty="0">
                <a:solidFill>
                  <a:srgbClr val="002856"/>
                </a:solidFill>
                <a:latin typeface="Minion Pro" panose="02040503050306020203"/>
                <a:ea typeface="+mn-ea"/>
                <a:cs typeface="+mn-cs"/>
              </a:rPr>
              <a:t>Once a supplier has been identified as a strategic partner, a Buyer or Commodity Manager will send the Supplier Registration Invite to the supplier, at which point the Supplier Administrator will manage all questions and support</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en-US" sz="1200" kern="1200" dirty="0">
              <a:solidFill>
                <a:srgbClr val="002856"/>
              </a:solidFill>
              <a:latin typeface="Minion Pro" panose="02040503050306020203"/>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200" b="0" i="0" kern="1200" dirty="0">
                <a:solidFill>
                  <a:srgbClr val="002856"/>
                </a:solidFill>
                <a:effectLst/>
                <a:latin typeface="Minion Pro" panose="02040503050306020203"/>
                <a:ea typeface="+mn-ea"/>
                <a:cs typeface="+mn-cs"/>
              </a:rPr>
              <a:t>The UCM Purchasing process begins with a requestor submitting a purchase requisition in </a:t>
            </a:r>
            <a:r>
              <a:rPr lang="en-US" sz="1200" b="0" i="0" kern="1200" dirty="0" err="1">
                <a:solidFill>
                  <a:srgbClr val="002856"/>
                </a:solidFill>
                <a:effectLst/>
                <a:latin typeface="Minion Pro" panose="02040503050306020203"/>
                <a:ea typeface="+mn-ea"/>
                <a:cs typeface="+mn-cs"/>
              </a:rPr>
              <a:t>BobcatBuy</a:t>
            </a:r>
            <a:r>
              <a:rPr lang="en-US" sz="1200" b="0" i="0" kern="1200" dirty="0">
                <a:solidFill>
                  <a:srgbClr val="002856"/>
                </a:solidFill>
                <a:effectLst/>
                <a:latin typeface="Minion Pro" panose="02040503050306020203"/>
                <a:ea typeface="+mn-ea"/>
                <a:cs typeface="+mn-cs"/>
              </a:rPr>
              <a:t> (powered by Oracle). The requisition routes for appropriate approvals based on amount and department hierarchy. Once approved, Buyers will review the requisition and process it into a purchase order through a manual process in Oracle. The PO routes for approval based on amount. Once approved, the PO is sent to the supplier to be filled. </a:t>
            </a:r>
          </a:p>
          <a:p>
            <a:endParaRPr lang="en-US" sz="1200" b="0" i="0" kern="1200" dirty="0">
              <a:solidFill>
                <a:srgbClr val="002856"/>
              </a:solidFill>
              <a:effectLst/>
              <a:latin typeface="Minion Pro" panose="02040503050306020203"/>
              <a:ea typeface="+mn-ea"/>
              <a:cs typeface="+mn-cs"/>
            </a:endParaRPr>
          </a:p>
          <a:p>
            <a:endParaRPr lang="en-US" sz="1200" b="0" i="0" kern="1200" dirty="0">
              <a:solidFill>
                <a:srgbClr val="002856"/>
              </a:solidFill>
              <a:effectLst/>
              <a:latin typeface="Minion Pro" panose="02040503050306020203"/>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200" kern="1200" dirty="0">
                <a:solidFill>
                  <a:srgbClr val="002856"/>
                </a:solidFill>
                <a:latin typeface="Minion Pro" panose="02040503050306020203"/>
                <a:ea typeface="+mn-ea"/>
                <a:cs typeface="+mn-cs"/>
              </a:rPr>
              <a:t>A BPA or CPA need may be identified by Strategic Sourcing  or a Buyer/Commodity Manager, which may be triggered by a particular need on a requisition or service now ticket. Buyers/Commodity Managers and Strategic Sourcing will work in conjunction to determine the best purchase agreement based on need for the campus. The specific commodity may determine which procurement member addresses.</a:t>
            </a:r>
          </a:p>
          <a:p>
            <a:endParaRPr lang="en-PH" dirty="0"/>
          </a:p>
        </p:txBody>
      </p:sp>
      <p:sp>
        <p:nvSpPr>
          <p:cNvPr id="4" name="Slide Number Placeholder 3"/>
          <p:cNvSpPr>
            <a:spLocks noGrp="1"/>
          </p:cNvSpPr>
          <p:nvPr>
            <p:ph type="sldNum" sz="quarter" idx="5"/>
          </p:nvPr>
        </p:nvSpPr>
        <p:spPr/>
        <p:txBody>
          <a:bodyPr/>
          <a:lstStyle/>
          <a:p>
            <a:fld id="{3F46E288-8C9E-4582-919B-2F3396EDF620}" type="slidenum">
              <a:rPr lang="en-PH" smtClean="0"/>
              <a:t>10</a:t>
            </a:fld>
            <a:endParaRPr lang="en-PH"/>
          </a:p>
        </p:txBody>
      </p:sp>
    </p:spTree>
    <p:extLst>
      <p:ext uri="{BB962C8B-B14F-4D97-AF65-F5344CB8AC3E}">
        <p14:creationId xmlns:p14="http://schemas.microsoft.com/office/powerpoint/2010/main" val="568583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400" dirty="0">
                <a:solidFill>
                  <a:schemeClr val="tx2"/>
                </a:solidFill>
                <a:latin typeface="Minion Pro" panose="02040503050306020203" pitchFamily="18" charset="0"/>
              </a:rPr>
              <a:t>Prior to creating a supplier in Oracle, the following details must be collected and validated:</a:t>
            </a:r>
          </a:p>
          <a:p>
            <a:pPr marL="0" indent="0">
              <a:buNone/>
            </a:pPr>
            <a:endParaRPr lang="en-US" sz="1400" dirty="0">
              <a:solidFill>
                <a:schemeClr val="tx2"/>
              </a:solidFill>
              <a:latin typeface="Minion Pro" panose="02040503050306020203" pitchFamily="18" charset="0"/>
            </a:endParaRPr>
          </a:p>
          <a:p>
            <a:pPr marL="285750" indent="-285750">
              <a:buFont typeface="Arial" panose="020B0604020202020204" pitchFamily="34" charset="0"/>
              <a:buChar char="•"/>
              <a:defRPr/>
            </a:pPr>
            <a:r>
              <a:rPr kumimoji="0" lang="en-US" sz="1200" b="0" i="0" u="none" strike="noStrike" kern="1200" cap="none" spc="0" normalizeH="0" baseline="0" noProof="0" dirty="0">
                <a:ln>
                  <a:noFill/>
                </a:ln>
                <a:solidFill>
                  <a:schemeClr val="tx2"/>
                </a:solidFill>
                <a:effectLst/>
                <a:uLnTx/>
                <a:uFillTx/>
                <a:latin typeface="Minion Pro" panose="02040503050306020203" pitchFamily="18" charset="0"/>
              </a:rPr>
              <a:t>Company details and contact information</a:t>
            </a:r>
          </a:p>
          <a:p>
            <a:pPr marL="285750" indent="-285750">
              <a:buFont typeface="Arial" panose="020B0604020202020204" pitchFamily="34" charset="0"/>
              <a:buChar char="•"/>
              <a:defRPr/>
            </a:pPr>
            <a:r>
              <a:rPr lang="en-US" sz="1200" dirty="0">
                <a:solidFill>
                  <a:schemeClr val="tx2"/>
                </a:solidFill>
                <a:latin typeface="Minion Pro" panose="02040503050306020203" pitchFamily="18" charset="0"/>
              </a:rPr>
              <a:t>Business classification</a:t>
            </a:r>
            <a:endParaRPr kumimoji="0" lang="en-US" sz="1200" b="0" i="0" u="none" strike="noStrike" kern="1200" cap="none" spc="0" normalizeH="0" baseline="0" noProof="0" dirty="0">
              <a:ln>
                <a:noFill/>
              </a:ln>
              <a:solidFill>
                <a:schemeClr val="tx2"/>
              </a:solidFill>
              <a:effectLst/>
              <a:uLnTx/>
              <a:uFillTx/>
              <a:latin typeface="Minion Pro" panose="02040503050306020203" pitchFamily="18" charset="0"/>
            </a:endParaRPr>
          </a:p>
          <a:p>
            <a:pPr marL="285750" indent="-285750">
              <a:buFont typeface="Arial" panose="020B0604020202020204" pitchFamily="34" charset="0"/>
              <a:buChar char="•"/>
              <a:defRPr/>
            </a:pPr>
            <a:r>
              <a:rPr lang="en-US" sz="1200" dirty="0">
                <a:solidFill>
                  <a:schemeClr val="tx2"/>
                </a:solidFill>
                <a:latin typeface="Minion Pro" panose="02040503050306020203" pitchFamily="18" charset="0"/>
              </a:rPr>
              <a:t>Banking information</a:t>
            </a:r>
          </a:p>
          <a:p>
            <a:pPr marL="285750" indent="-285750">
              <a:buFont typeface="Arial" panose="020B0604020202020204" pitchFamily="34" charset="0"/>
              <a:buChar char="•"/>
              <a:defRPr/>
            </a:pPr>
            <a:r>
              <a:rPr lang="en-US" sz="1200" dirty="0">
                <a:solidFill>
                  <a:schemeClr val="tx2"/>
                </a:solidFill>
                <a:latin typeface="Minion Pro" panose="02040503050306020203" pitchFamily="18" charset="0"/>
              </a:rPr>
              <a:t>Payment Terms / Supplier Master Agreement</a:t>
            </a:r>
          </a:p>
          <a:p>
            <a:pPr marL="285750" indent="-285750">
              <a:buFont typeface="Arial" panose="020B0604020202020204" pitchFamily="34" charset="0"/>
              <a:buChar char="•"/>
              <a:defRPr/>
            </a:pPr>
            <a:r>
              <a:rPr lang="en-US" sz="1200" dirty="0">
                <a:solidFill>
                  <a:schemeClr val="tx2"/>
                </a:solidFill>
                <a:latin typeface="Minion Pro" panose="02040503050306020203" pitchFamily="18" charset="0"/>
              </a:rPr>
              <a:t>Required information for UC Merced tax purposes including W9/W8</a:t>
            </a:r>
          </a:p>
          <a:p>
            <a:pPr marL="285750" indent="-285750">
              <a:buFont typeface="Arial" panose="020B0604020202020204" pitchFamily="34" charset="0"/>
              <a:buChar char="•"/>
              <a:defRPr/>
            </a:pPr>
            <a:r>
              <a:rPr lang="en-US" sz="1200" dirty="0">
                <a:solidFill>
                  <a:schemeClr val="tx2"/>
                </a:solidFill>
                <a:latin typeface="Minion Pro" panose="02040503050306020203" pitchFamily="18" charset="0"/>
              </a:rPr>
              <a:t>Product and Service Categories Questionnaire fully completed and validated</a:t>
            </a:r>
          </a:p>
          <a:p>
            <a:endParaRPr lang="en-PH" dirty="0"/>
          </a:p>
        </p:txBody>
      </p:sp>
      <p:sp>
        <p:nvSpPr>
          <p:cNvPr id="4" name="Slide Number Placeholder 3"/>
          <p:cNvSpPr>
            <a:spLocks noGrp="1"/>
          </p:cNvSpPr>
          <p:nvPr>
            <p:ph type="sldNum" sz="quarter" idx="5"/>
          </p:nvPr>
        </p:nvSpPr>
        <p:spPr/>
        <p:txBody>
          <a:bodyPr/>
          <a:lstStyle/>
          <a:p>
            <a:fld id="{3F46E288-8C9E-4582-919B-2F3396EDF620}" type="slidenum">
              <a:rPr lang="en-PH" smtClean="0"/>
              <a:t>11</a:t>
            </a:fld>
            <a:endParaRPr lang="en-PH"/>
          </a:p>
        </p:txBody>
      </p:sp>
    </p:spTree>
    <p:extLst>
      <p:ext uri="{BB962C8B-B14F-4D97-AF65-F5344CB8AC3E}">
        <p14:creationId xmlns:p14="http://schemas.microsoft.com/office/powerpoint/2010/main" val="420888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rgbClr val="002856"/>
                </a:solidFill>
                <a:latin typeface="Minion Pro" panose="02040503050306020203"/>
                <a:ea typeface="+mn-ea"/>
                <a:cs typeface="+mn-cs"/>
              </a:rPr>
              <a:t>The Supplier Administrator will validate supplier contact information for both purchase orders and remittance. Company details such as; Validate W9, TIN or EIN number, supplier type, tax organization type. Confirm that full address is present. Check for debarred status. Validate OFAC (Office of Foreign Assets Control), Conflict of interest, and certify business classification (still valid or expired) Bank Branch information. Accounts Payable will validate bank account.</a:t>
            </a:r>
            <a:endParaRPr lang="en-US" dirty="0"/>
          </a:p>
          <a:p>
            <a:endParaRPr lang="en-PH" dirty="0"/>
          </a:p>
        </p:txBody>
      </p:sp>
      <p:sp>
        <p:nvSpPr>
          <p:cNvPr id="4" name="Slide Number Placeholder 3"/>
          <p:cNvSpPr>
            <a:spLocks noGrp="1"/>
          </p:cNvSpPr>
          <p:nvPr>
            <p:ph type="sldNum" sz="quarter" idx="5"/>
          </p:nvPr>
        </p:nvSpPr>
        <p:spPr/>
        <p:txBody>
          <a:bodyPr/>
          <a:lstStyle/>
          <a:p>
            <a:fld id="{3F46E288-8C9E-4582-919B-2F3396EDF620}" type="slidenum">
              <a:rPr lang="en-PH" smtClean="0"/>
              <a:t>12</a:t>
            </a:fld>
            <a:endParaRPr lang="en-PH"/>
          </a:p>
        </p:txBody>
      </p:sp>
    </p:spTree>
    <p:extLst>
      <p:ext uri="{BB962C8B-B14F-4D97-AF65-F5344CB8AC3E}">
        <p14:creationId xmlns:p14="http://schemas.microsoft.com/office/powerpoint/2010/main" val="2630218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supplier may modify or update any item within their supplier profile without needing approval from UC Merced except for banking.  If a supplier makes an update to their banking information an email is automatically generated to the Supplier Administrator for approval.  </a:t>
            </a:r>
          </a:p>
          <a:p>
            <a:endParaRPr lang="en-US" dirty="0"/>
          </a:p>
          <a:p>
            <a:r>
              <a:rPr lang="en-US" dirty="0"/>
              <a:t>The Supplier Administrator may manually update any information in the Supplier Portal except for banking if needed.  Updates to supplier banking details may only be done by AP Supplier Support.</a:t>
            </a:r>
          </a:p>
          <a:p>
            <a:endParaRPr lang="en-PH" dirty="0"/>
          </a:p>
        </p:txBody>
      </p:sp>
      <p:sp>
        <p:nvSpPr>
          <p:cNvPr id="4" name="Slide Number Placeholder 3"/>
          <p:cNvSpPr>
            <a:spLocks noGrp="1"/>
          </p:cNvSpPr>
          <p:nvPr>
            <p:ph type="sldNum" sz="quarter" idx="5"/>
          </p:nvPr>
        </p:nvSpPr>
        <p:spPr/>
        <p:txBody>
          <a:bodyPr/>
          <a:lstStyle/>
          <a:p>
            <a:fld id="{3F46E288-8C9E-4582-919B-2F3396EDF620}" type="slidenum">
              <a:rPr lang="en-PH" smtClean="0"/>
              <a:t>13</a:t>
            </a:fld>
            <a:endParaRPr lang="en-PH"/>
          </a:p>
        </p:txBody>
      </p:sp>
    </p:spTree>
    <p:extLst>
      <p:ext uri="{BB962C8B-B14F-4D97-AF65-F5344CB8AC3E}">
        <p14:creationId xmlns:p14="http://schemas.microsoft.com/office/powerpoint/2010/main" val="1911006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Suppliers could be inactivated in the system due to various reasons, like they are no longer in business, we have not done business with them in a period of time, they are debarred, and due to OFAC reasons, we can no longer do business with them. </a:t>
            </a:r>
          </a:p>
          <a:p>
            <a:endParaRPr lang="en-US" b="0" dirty="0"/>
          </a:p>
          <a:p>
            <a:r>
              <a:rPr lang="en-US" b="0" dirty="0"/>
              <a:t>Additionally, we can also merge suppliers in the system. This instance could occur due to various reasons like a supplier acquiring another supplier that does business with us. </a:t>
            </a:r>
          </a:p>
          <a:p>
            <a:endParaRPr lang="en-PH" dirty="0"/>
          </a:p>
        </p:txBody>
      </p:sp>
      <p:sp>
        <p:nvSpPr>
          <p:cNvPr id="4" name="Slide Number Placeholder 3"/>
          <p:cNvSpPr>
            <a:spLocks noGrp="1"/>
          </p:cNvSpPr>
          <p:nvPr>
            <p:ph type="sldNum" sz="quarter" idx="5"/>
          </p:nvPr>
        </p:nvSpPr>
        <p:spPr/>
        <p:txBody>
          <a:bodyPr/>
          <a:lstStyle/>
          <a:p>
            <a:fld id="{3F46E288-8C9E-4582-919B-2F3396EDF620}" type="slidenum">
              <a:rPr lang="en-PH" smtClean="0"/>
              <a:t>14</a:t>
            </a:fld>
            <a:endParaRPr lang="en-PH"/>
          </a:p>
        </p:txBody>
      </p:sp>
    </p:spTree>
    <p:extLst>
      <p:ext uri="{BB962C8B-B14F-4D97-AF65-F5344CB8AC3E}">
        <p14:creationId xmlns:p14="http://schemas.microsoft.com/office/powerpoint/2010/main" val="9513299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18288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lang="en-US" sz="1200" dirty="0">
              <a:latin typeface="Minion Pro" panose="020405030503060202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85000"/>
                    <a:lumOff val="15000"/>
                  </a:schemeClr>
                </a:solidFill>
                <a:latin typeface="Minion Pro" panose="02040503050306020203" pitchFamily="18" charset="0"/>
              </a:rPr>
              <a:t>You have successfully completed this Lesson. You will now be able to:</a:t>
            </a:r>
          </a:p>
          <a:p>
            <a:endParaRPr lang="en-PH" dirty="0"/>
          </a:p>
          <a:p>
            <a:pPr marL="342900" indent="-342900">
              <a:buFont typeface="Arial" panose="020B0604020202020204" pitchFamily="34" charset="0"/>
              <a:buChar char="•"/>
            </a:pPr>
            <a:r>
              <a:rPr lang="en-US" sz="2000" dirty="0">
                <a:solidFill>
                  <a:srgbClr val="262626"/>
                </a:solidFill>
                <a:latin typeface="Minion Pro" panose="02040503050306020203" pitchFamily="18" charset="0"/>
              </a:rPr>
              <a:t>Understand the role of the Supplier Administrator.</a:t>
            </a:r>
          </a:p>
          <a:p>
            <a:pPr marL="342900" indent="-342900">
              <a:buFont typeface="Arial" panose="020B0604020202020204" pitchFamily="34" charset="0"/>
              <a:buChar char="•"/>
            </a:pPr>
            <a:r>
              <a:rPr lang="en-US" sz="2000" dirty="0">
                <a:solidFill>
                  <a:srgbClr val="262626"/>
                </a:solidFill>
                <a:latin typeface="Minion Pro" panose="02040503050306020203" pitchFamily="18" charset="0"/>
              </a:rPr>
              <a:t>Understand how the Supplier Administrator, Procurement department and Requestors work together in Oracle.</a:t>
            </a:r>
          </a:p>
          <a:p>
            <a:pPr marL="455612" lvl="0" indent="-342900">
              <a:lnSpc>
                <a:spcPct val="100000"/>
              </a:lnSpc>
              <a:buFont typeface="Arial" panose="020B0604020202020204" pitchFamily="34" charset="0"/>
              <a:buChar char="•"/>
            </a:pPr>
            <a:r>
              <a:rPr lang="en-US" sz="2000" dirty="0">
                <a:latin typeface="Minion Pro" panose="02040503050306020203" pitchFamily="18" charset="0"/>
              </a:rPr>
              <a:t>Understand how supplier profile is updated including:</a:t>
            </a:r>
          </a:p>
          <a:p>
            <a:pPr marL="912812" lvl="1" indent="-342900">
              <a:lnSpc>
                <a:spcPct val="100000"/>
              </a:lnSpc>
              <a:buFont typeface="Arial" panose="020B0604020202020204" pitchFamily="34" charset="0"/>
              <a:buChar char="•"/>
            </a:pPr>
            <a:r>
              <a:rPr lang="en-US" sz="2000" dirty="0">
                <a:latin typeface="Minion Pro" panose="02040503050306020203" pitchFamily="18" charset="0"/>
              </a:rPr>
              <a:t>How a Supplier updates address or contact information</a:t>
            </a:r>
          </a:p>
          <a:p>
            <a:pPr marL="912812" lvl="1" indent="-342900">
              <a:lnSpc>
                <a:spcPct val="100000"/>
              </a:lnSpc>
              <a:buFont typeface="Arial" panose="020B0604020202020204" pitchFamily="34" charset="0"/>
              <a:buChar char="•"/>
            </a:pPr>
            <a:r>
              <a:rPr lang="en-US" sz="2000" dirty="0">
                <a:latin typeface="Minion Pro" panose="02040503050306020203" pitchFamily="18" charset="0"/>
              </a:rPr>
              <a:t>How a supplier updates banking information</a:t>
            </a:r>
          </a:p>
          <a:p>
            <a:pPr marL="455612" lvl="0" indent="-342900">
              <a:lnSpc>
                <a:spcPct val="100000"/>
              </a:lnSpc>
              <a:buFont typeface="Arial" panose="020B0604020202020204" pitchFamily="34" charset="0"/>
              <a:buChar char="•"/>
            </a:pPr>
            <a:r>
              <a:rPr lang="en-US" sz="2000" dirty="0">
                <a:latin typeface="Minion Pro" panose="02040503050306020203" pitchFamily="18" charset="0"/>
              </a:rPr>
              <a:t>Understand when to Inactivate suppliers </a:t>
            </a:r>
          </a:p>
          <a:p>
            <a:pPr marL="455612" lvl="0" indent="-342900">
              <a:lnSpc>
                <a:spcPct val="100000"/>
              </a:lnSpc>
              <a:buFont typeface="Arial" panose="020B0604020202020204" pitchFamily="34" charset="0"/>
              <a:buChar char="•"/>
            </a:pPr>
            <a:r>
              <a:rPr lang="en-US" sz="2000" dirty="0">
                <a:latin typeface="Minion Pro" panose="02040503050306020203" pitchFamily="18" charset="0"/>
              </a:rPr>
              <a:t>Understand when to Merge suppliers</a:t>
            </a:r>
          </a:p>
          <a:p>
            <a:endParaRPr lang="en-PH" dirty="0"/>
          </a:p>
        </p:txBody>
      </p:sp>
      <p:sp>
        <p:nvSpPr>
          <p:cNvPr id="4" name="Slide Number Placeholder 3"/>
          <p:cNvSpPr>
            <a:spLocks noGrp="1"/>
          </p:cNvSpPr>
          <p:nvPr>
            <p:ph type="sldNum" sz="quarter" idx="5"/>
          </p:nvPr>
        </p:nvSpPr>
        <p:spPr/>
        <p:txBody>
          <a:bodyPr/>
          <a:lstStyle/>
          <a:p>
            <a:fld id="{3F46E288-8C9E-4582-919B-2F3396EDF620}" type="slidenum">
              <a:rPr lang="en-PH" smtClean="0"/>
              <a:t>15</a:t>
            </a:fld>
            <a:endParaRPr lang="en-PH"/>
          </a:p>
        </p:txBody>
      </p:sp>
    </p:spTree>
    <p:extLst>
      <p:ext uri="{BB962C8B-B14F-4D97-AF65-F5344CB8AC3E}">
        <p14:creationId xmlns:p14="http://schemas.microsoft.com/office/powerpoint/2010/main" val="40013467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a:latin typeface="Minion Pro" panose="0204050305030602020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B4B4B4"/>
                </a:solidFill>
                <a:latin typeface="Minion Pro" panose="02040503050306020203" pitchFamily="18" charset="0"/>
              </a:rPr>
              <a:t>Should you have additional questions, please contact a member of the financials team. </a:t>
            </a:r>
            <a:endParaRPr lang="en-US" sz="1800" dirty="0">
              <a:solidFill>
                <a:prstClr val="black"/>
              </a:solidFill>
              <a:latin typeface="Microsoft Sans Serif" panose="020B0604020202020204" pitchFamily="34" charset="0"/>
            </a:endParaRPr>
          </a:p>
          <a:p>
            <a:endParaRPr lang="en-PH" dirty="0"/>
          </a:p>
        </p:txBody>
      </p:sp>
      <p:sp>
        <p:nvSpPr>
          <p:cNvPr id="4" name="Slide Number Placeholder 3"/>
          <p:cNvSpPr>
            <a:spLocks noGrp="1"/>
          </p:cNvSpPr>
          <p:nvPr>
            <p:ph type="sldNum" sz="quarter" idx="5"/>
          </p:nvPr>
        </p:nvSpPr>
        <p:spPr/>
        <p:txBody>
          <a:bodyPr/>
          <a:lstStyle/>
          <a:p>
            <a:fld id="{3F46E288-8C9E-4582-919B-2F3396EDF620}" type="slidenum">
              <a:rPr lang="en-PH" smtClean="0"/>
              <a:t>16</a:t>
            </a:fld>
            <a:endParaRPr lang="en-PH"/>
          </a:p>
        </p:txBody>
      </p:sp>
    </p:spTree>
    <p:extLst>
      <p:ext uri="{BB962C8B-B14F-4D97-AF65-F5344CB8AC3E}">
        <p14:creationId xmlns:p14="http://schemas.microsoft.com/office/powerpoint/2010/main" val="768768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b="0" dirty="0">
                <a:solidFill>
                  <a:srgbClr val="FFFFFF"/>
                </a:solidFill>
                <a:latin typeface="Minion Pro" panose="02040503050306020203" pitchFamily="18" charset="0"/>
              </a:rPr>
              <a:t>This purpose of this Lesson is to </a:t>
            </a:r>
            <a:r>
              <a:rPr lang="en-US" sz="1800" dirty="0">
                <a:latin typeface="Minion Pro" panose="02040503050306020203" pitchFamily="18" charset="0"/>
              </a:rPr>
              <a:t>provide an overview of the process for creating and managing Suppliers.</a:t>
            </a:r>
          </a:p>
          <a:p>
            <a:endParaRPr lang="en-US" sz="1800" b="0" dirty="0">
              <a:solidFill>
                <a:srgbClr val="FFFFFF"/>
              </a:solidFill>
              <a:latin typeface="Minion Pro" panose="02040503050306020203" pitchFamily="18" charset="0"/>
            </a:endParaRPr>
          </a:p>
          <a:p>
            <a:pPr marL="0" marR="0">
              <a:lnSpc>
                <a:spcPct val="107000"/>
              </a:lnSpc>
              <a:spcBef>
                <a:spcPts val="0"/>
              </a:spcBef>
              <a:spcAft>
                <a:spcPts val="800"/>
              </a:spcAft>
            </a:pPr>
            <a:r>
              <a:rPr lang="en-US" sz="1800" b="0" dirty="0">
                <a:solidFill>
                  <a:srgbClr val="FFFFFF"/>
                </a:solidFill>
                <a:latin typeface="Minion Pro" panose="02040503050306020203" pitchFamily="18" charset="0"/>
              </a:rPr>
              <a:t>The Audience for this Lesson are </a:t>
            </a:r>
            <a:r>
              <a:rPr lang="en-US" sz="1800" dirty="0">
                <a:effectLst/>
                <a:latin typeface="Calibri" panose="020F0502020204030204" pitchFamily="34" charset="0"/>
                <a:ea typeface="Calibri" panose="020F0502020204030204" pitchFamily="34" charset="0"/>
                <a:cs typeface="Times New Roman" panose="02020603050405020304" pitchFamily="18" charset="0"/>
              </a:rPr>
              <a:t>Supplier Administrators</a:t>
            </a:r>
          </a:p>
          <a:p>
            <a:endParaRPr lang="en-US" sz="1800" b="0" dirty="0">
              <a:solidFill>
                <a:srgbClr val="FFFFFF"/>
              </a:solidFill>
              <a:latin typeface="Minion Pro" panose="02040503050306020203" pitchFamily="18" charset="0"/>
            </a:endParaRPr>
          </a:p>
          <a:p>
            <a:r>
              <a:rPr lang="en-US" sz="1800" b="0" dirty="0">
                <a:solidFill>
                  <a:srgbClr val="FFFFFF"/>
                </a:solidFill>
                <a:latin typeface="Minion Pro" panose="02040503050306020203" pitchFamily="18" charset="0"/>
              </a:rPr>
              <a:t>This Lesson will take approximately X minutes to complete.</a:t>
            </a:r>
            <a:endParaRPr lang="en-US" sz="1800" b="0" dirty="0">
              <a:solidFill>
                <a:prstClr val="black"/>
              </a:solidFill>
              <a:latin typeface="Microsoft Sans Serif" panose="020B0604020202020204" pitchFamily="34" charset="0"/>
            </a:endParaRPr>
          </a:p>
          <a:p>
            <a:endParaRPr lang="en-PH" dirty="0"/>
          </a:p>
        </p:txBody>
      </p:sp>
      <p:sp>
        <p:nvSpPr>
          <p:cNvPr id="4" name="Slide Number Placeholder 3"/>
          <p:cNvSpPr>
            <a:spLocks noGrp="1"/>
          </p:cNvSpPr>
          <p:nvPr>
            <p:ph type="sldNum" sz="quarter" idx="5"/>
          </p:nvPr>
        </p:nvSpPr>
        <p:spPr/>
        <p:txBody>
          <a:bodyPr/>
          <a:lstStyle/>
          <a:p>
            <a:fld id="{3F46E288-8C9E-4582-919B-2F3396EDF620}" type="slidenum">
              <a:rPr lang="en-PH" smtClean="0"/>
              <a:t>2</a:t>
            </a:fld>
            <a:endParaRPr lang="en-PH" dirty="0"/>
          </a:p>
        </p:txBody>
      </p:sp>
    </p:spTree>
    <p:extLst>
      <p:ext uri="{BB962C8B-B14F-4D97-AF65-F5344CB8AC3E}">
        <p14:creationId xmlns:p14="http://schemas.microsoft.com/office/powerpoint/2010/main" val="1646898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FFFFFF"/>
                </a:solidFill>
                <a:latin typeface="Minion Pro" panose="02040503050306020203" pitchFamily="18" charset="0"/>
              </a:rPr>
              <a:t>Let’s understand the Lesson instructions.</a:t>
            </a:r>
          </a:p>
          <a:p>
            <a:endParaRPr lang="en-US" sz="1800" dirty="0">
              <a:solidFill>
                <a:srgbClr val="FFFFFF"/>
              </a:solidFill>
              <a:latin typeface="Minion Pro" panose="02040503050306020203" pitchFamily="18" charset="0"/>
            </a:endParaRPr>
          </a:p>
          <a:p>
            <a:r>
              <a:rPr lang="en-US" sz="1800" dirty="0">
                <a:solidFill>
                  <a:srgbClr val="FFFFFF"/>
                </a:solidFill>
                <a:latin typeface="Minion Pro" panose="02040503050306020203" pitchFamily="18" charset="0"/>
              </a:rPr>
              <a:t>You should complete this Lesson at your own pace. </a:t>
            </a:r>
          </a:p>
          <a:p>
            <a:endParaRPr lang="en-US" sz="1800" dirty="0">
              <a:solidFill>
                <a:srgbClr val="FFFFFF"/>
              </a:solidFill>
              <a:latin typeface="Minion Pro" panose="02040503050306020203" pitchFamily="18" charset="0"/>
            </a:endParaRPr>
          </a:p>
          <a:p>
            <a:r>
              <a:rPr lang="en-US" sz="1800" dirty="0">
                <a:solidFill>
                  <a:srgbClr val="FFFFFF"/>
                </a:solidFill>
                <a:latin typeface="Minion Pro" panose="02040503050306020203" pitchFamily="18" charset="0"/>
              </a:rPr>
              <a:t>There may be horizontal and vertical scroll bars on the side and bottom of the course page. Be sure to maximize your web browser to view the full page of content. </a:t>
            </a:r>
          </a:p>
          <a:p>
            <a:endParaRPr lang="en-US" sz="1800" dirty="0">
              <a:solidFill>
                <a:srgbClr val="FFFFFF"/>
              </a:solidFill>
              <a:latin typeface="Minion Pro" panose="02040503050306020203" pitchFamily="18" charset="0"/>
            </a:endParaRPr>
          </a:p>
          <a:p>
            <a:r>
              <a:rPr lang="en-US" sz="1800" dirty="0">
                <a:solidFill>
                  <a:srgbClr val="FFFFFF"/>
                </a:solidFill>
                <a:latin typeface="Minion Pro" panose="02040503050306020203" pitchFamily="18" charset="0"/>
              </a:rPr>
              <a:t>At the bottom of the course page, you will see a Next button and a Back button. Use these to navigate through the Lesson slides.</a:t>
            </a:r>
          </a:p>
          <a:p>
            <a:endParaRPr lang="en-US" sz="1800" dirty="0">
              <a:solidFill>
                <a:srgbClr val="FFFFFF"/>
              </a:solidFill>
              <a:latin typeface="Minion Pro" panose="02040503050306020203" pitchFamily="18" charset="0"/>
            </a:endParaRPr>
          </a:p>
          <a:p>
            <a:r>
              <a:rPr lang="en-US" sz="1800" dirty="0">
                <a:solidFill>
                  <a:srgbClr val="FFFFFF"/>
                </a:solidFill>
                <a:latin typeface="Minion Pro" panose="02040503050306020203" pitchFamily="18" charset="0"/>
              </a:rPr>
              <a:t>You can navigate to previously reviewed topics and modules using the Menu tab on the left side of the Lesson page. </a:t>
            </a:r>
          </a:p>
          <a:p>
            <a:endParaRPr lang="en-US" sz="1800" dirty="0">
              <a:solidFill>
                <a:srgbClr val="FFFFFF"/>
              </a:solidFill>
              <a:latin typeface="Minion Pro" panose="02040503050306020203" pitchFamily="18" charset="0"/>
            </a:endParaRPr>
          </a:p>
          <a:p>
            <a:r>
              <a:rPr lang="en-US" sz="1800" dirty="0">
                <a:solidFill>
                  <a:srgbClr val="FFFFFF"/>
                </a:solidFill>
                <a:latin typeface="Minion Pro" panose="02040503050306020203" pitchFamily="18" charset="0"/>
              </a:rPr>
              <a:t>To view the Lesson Notes, which includes the transcript of the course audio, click the Notes tab on the left side of the Lesson page. </a:t>
            </a:r>
          </a:p>
          <a:p>
            <a:endParaRPr lang="en-US" sz="1800" dirty="0">
              <a:solidFill>
                <a:srgbClr val="FFFFFF"/>
              </a:solidFill>
              <a:latin typeface="Minion Pro" panose="02040503050306020203" pitchFamily="18" charset="0"/>
            </a:endParaRPr>
          </a:p>
          <a:p>
            <a:r>
              <a:rPr lang="en-US" sz="1800" dirty="0">
                <a:solidFill>
                  <a:srgbClr val="FFFFFF"/>
                </a:solidFill>
                <a:latin typeface="Minion Pro" panose="02040503050306020203" pitchFamily="18" charset="0"/>
              </a:rPr>
              <a:t>Now that you understand the course instructions, click Next to get started. </a:t>
            </a:r>
          </a:p>
        </p:txBody>
      </p:sp>
      <p:sp>
        <p:nvSpPr>
          <p:cNvPr id="4" name="Slide Number Placeholder 3"/>
          <p:cNvSpPr>
            <a:spLocks noGrp="1"/>
          </p:cNvSpPr>
          <p:nvPr>
            <p:ph type="sldNum" sz="quarter" idx="5"/>
          </p:nvPr>
        </p:nvSpPr>
        <p:spPr/>
        <p:txBody>
          <a:bodyPr/>
          <a:lstStyle/>
          <a:p>
            <a:fld id="{3F46E288-8C9E-4582-919B-2F3396EDF620}" type="slidenum">
              <a:rPr lang="en-PH" smtClean="0"/>
              <a:t>3</a:t>
            </a:fld>
            <a:endParaRPr lang="en-PH" dirty="0"/>
          </a:p>
        </p:txBody>
      </p:sp>
    </p:spTree>
    <p:extLst>
      <p:ext uri="{BB962C8B-B14F-4D97-AF65-F5344CB8AC3E}">
        <p14:creationId xmlns:p14="http://schemas.microsoft.com/office/powerpoint/2010/main" val="30854485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FFFFFF"/>
                </a:solidFill>
                <a:latin typeface="Minion Pro" panose="02040503050306020203" pitchFamily="18" charset="0"/>
              </a:rPr>
              <a:t>At the end of this lesson, you will be able to:</a:t>
            </a:r>
          </a:p>
          <a:p>
            <a:endParaRPr lang="en-US" sz="1800" dirty="0">
              <a:solidFill>
                <a:srgbClr val="FFFFFF"/>
              </a:solidFill>
              <a:latin typeface="Minion Pro" panose="02040503050306020203" pitchFamily="18" charset="0"/>
            </a:endParaRPr>
          </a:p>
          <a:p>
            <a:pPr marL="342900" indent="-342900">
              <a:buFont typeface="Arial" panose="020B0604020202020204" pitchFamily="34" charset="0"/>
              <a:buChar char="•"/>
            </a:pPr>
            <a:r>
              <a:rPr lang="en-US" sz="2000" dirty="0">
                <a:solidFill>
                  <a:srgbClr val="262626"/>
                </a:solidFill>
                <a:latin typeface="Minion Pro" panose="02040503050306020203" pitchFamily="18" charset="0"/>
              </a:rPr>
              <a:t>Understand the role of the Supplier Administrator.</a:t>
            </a:r>
          </a:p>
          <a:p>
            <a:pPr marL="342900" indent="-342900">
              <a:buFont typeface="Arial" panose="020B0604020202020204" pitchFamily="34" charset="0"/>
              <a:buChar char="•"/>
            </a:pPr>
            <a:r>
              <a:rPr lang="en-US" sz="2000" dirty="0">
                <a:solidFill>
                  <a:srgbClr val="262626"/>
                </a:solidFill>
                <a:latin typeface="Minion Pro" panose="02040503050306020203" pitchFamily="18" charset="0"/>
              </a:rPr>
              <a:t>Understand how the Supplier Administrator, Procurement department and Requestors work together in Oracle.</a:t>
            </a:r>
          </a:p>
          <a:p>
            <a:pPr marL="455612" lvl="0" indent="-342900">
              <a:lnSpc>
                <a:spcPct val="100000"/>
              </a:lnSpc>
              <a:buFont typeface="Arial" panose="020B0604020202020204" pitchFamily="34" charset="0"/>
              <a:buChar char="•"/>
            </a:pPr>
            <a:r>
              <a:rPr lang="en-US" sz="2000" dirty="0">
                <a:latin typeface="Minion Pro" panose="02040503050306020203" pitchFamily="18" charset="0"/>
              </a:rPr>
              <a:t>Understand how supplier profile is updated including:</a:t>
            </a:r>
          </a:p>
          <a:p>
            <a:pPr marL="912812" lvl="1" indent="-342900">
              <a:lnSpc>
                <a:spcPct val="100000"/>
              </a:lnSpc>
              <a:buFont typeface="Arial" panose="020B0604020202020204" pitchFamily="34" charset="0"/>
              <a:buChar char="•"/>
            </a:pPr>
            <a:r>
              <a:rPr lang="en-US" sz="2000" dirty="0">
                <a:latin typeface="Minion Pro" panose="02040503050306020203" pitchFamily="18" charset="0"/>
              </a:rPr>
              <a:t>How a Supplier updates address or contact information</a:t>
            </a:r>
          </a:p>
          <a:p>
            <a:pPr marL="912812" lvl="1" indent="-342900">
              <a:lnSpc>
                <a:spcPct val="100000"/>
              </a:lnSpc>
              <a:buFont typeface="Arial" panose="020B0604020202020204" pitchFamily="34" charset="0"/>
              <a:buChar char="•"/>
            </a:pPr>
            <a:r>
              <a:rPr lang="en-US" sz="2000" dirty="0">
                <a:latin typeface="Minion Pro" panose="02040503050306020203" pitchFamily="18" charset="0"/>
              </a:rPr>
              <a:t>How a supplier updates banking information</a:t>
            </a:r>
          </a:p>
          <a:p>
            <a:pPr marL="455612" lvl="0" indent="-342900">
              <a:lnSpc>
                <a:spcPct val="100000"/>
              </a:lnSpc>
              <a:buFont typeface="Arial" panose="020B0604020202020204" pitchFamily="34" charset="0"/>
              <a:buChar char="•"/>
            </a:pPr>
            <a:r>
              <a:rPr lang="en-US" sz="2000" dirty="0">
                <a:latin typeface="Minion Pro" panose="02040503050306020203" pitchFamily="18" charset="0"/>
              </a:rPr>
              <a:t>Understand when to Inactivate suppliers </a:t>
            </a:r>
          </a:p>
          <a:p>
            <a:pPr marL="455612" lvl="0" indent="-342900">
              <a:lnSpc>
                <a:spcPct val="100000"/>
              </a:lnSpc>
              <a:buFont typeface="Arial" panose="020B0604020202020204" pitchFamily="34" charset="0"/>
              <a:buChar char="•"/>
            </a:pPr>
            <a:r>
              <a:rPr lang="en-US" sz="2000" dirty="0">
                <a:latin typeface="Minion Pro" panose="02040503050306020203" pitchFamily="18" charset="0"/>
              </a:rPr>
              <a:t>Understand when to Merge suppliers</a:t>
            </a:r>
          </a:p>
          <a:p>
            <a:endParaRPr lang="en-US" dirty="0">
              <a:solidFill>
                <a:schemeClr val="tx2"/>
              </a:solidFill>
            </a:endParaRPr>
          </a:p>
          <a:p>
            <a:endParaRPr lang="en-PH" dirty="0"/>
          </a:p>
        </p:txBody>
      </p:sp>
      <p:sp>
        <p:nvSpPr>
          <p:cNvPr id="4" name="Slide Number Placeholder 3"/>
          <p:cNvSpPr>
            <a:spLocks noGrp="1"/>
          </p:cNvSpPr>
          <p:nvPr>
            <p:ph type="sldNum" sz="quarter" idx="5"/>
          </p:nvPr>
        </p:nvSpPr>
        <p:spPr/>
        <p:txBody>
          <a:bodyPr/>
          <a:lstStyle/>
          <a:p>
            <a:fld id="{3F46E288-8C9E-4582-919B-2F3396EDF620}" type="slidenum">
              <a:rPr lang="en-PH" smtClean="0"/>
              <a:t>4</a:t>
            </a:fld>
            <a:endParaRPr lang="en-PH" dirty="0"/>
          </a:p>
        </p:txBody>
      </p:sp>
    </p:spTree>
    <p:extLst>
      <p:ext uri="{BB962C8B-B14F-4D97-AF65-F5344CB8AC3E}">
        <p14:creationId xmlns:p14="http://schemas.microsoft.com/office/powerpoint/2010/main" val="929605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Role of a Supplier Administrator contains the following tasks:</a:t>
            </a:r>
          </a:p>
          <a:p>
            <a:endParaRPr lang="en-US" dirty="0"/>
          </a:p>
          <a:p>
            <a:pPr marL="171450" indent="-171450">
              <a:buFont typeface="Arial" panose="020B0604020202020204" pitchFamily="34" charset="0"/>
              <a:buChar char="•"/>
            </a:pPr>
            <a:r>
              <a:rPr lang="en-US" dirty="0"/>
              <a:t>Onboards new suppliers and may create new suppliers in Oracle upon approval</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Manages supplier information, supports suppliers and help desk, manages punch-out catalog setup</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Manages price file updates and provides technical expertise in identifying, evaluating, and developing complex systems and procedures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Monitors all workflows, troubleshoots and conducts analysis to report on areas that may need improvement</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Designs, reviews, management improvement and reporting on systems and system driven business processes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Maintains advanced proficiency with all Supply Chain tools and develops training and resource guides to support all of Supply Chain</a:t>
            </a:r>
          </a:p>
          <a:p>
            <a:endParaRPr lang="en-PH" dirty="0"/>
          </a:p>
        </p:txBody>
      </p:sp>
      <p:sp>
        <p:nvSpPr>
          <p:cNvPr id="4" name="Slide Number Placeholder 3"/>
          <p:cNvSpPr>
            <a:spLocks noGrp="1"/>
          </p:cNvSpPr>
          <p:nvPr>
            <p:ph type="sldNum" sz="quarter" idx="5"/>
          </p:nvPr>
        </p:nvSpPr>
        <p:spPr/>
        <p:txBody>
          <a:bodyPr/>
          <a:lstStyle/>
          <a:p>
            <a:fld id="{3F46E288-8C9E-4582-919B-2F3396EDF620}" type="slidenum">
              <a:rPr lang="en-PH" smtClean="0"/>
              <a:t>5</a:t>
            </a:fld>
            <a:endParaRPr lang="en-PH"/>
          </a:p>
        </p:txBody>
      </p:sp>
    </p:spTree>
    <p:extLst>
      <p:ext uri="{BB962C8B-B14F-4D97-AF65-F5344CB8AC3E}">
        <p14:creationId xmlns:p14="http://schemas.microsoft.com/office/powerpoint/2010/main" val="3859226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UC Merced purchasing roles and responsibilities include:</a:t>
            </a:r>
          </a:p>
          <a:p>
            <a:endParaRPr lang="en-US" b="1" dirty="0"/>
          </a:p>
          <a:p>
            <a:pPr marL="0" indent="0" algn="l">
              <a:buFont typeface="Arial" panose="020B0604020202020204" pitchFamily="34" charset="0"/>
              <a:buNone/>
            </a:pPr>
            <a:r>
              <a:rPr lang="en-US" b="1" dirty="0"/>
              <a:t>Requestors </a:t>
            </a:r>
            <a:r>
              <a:rPr lang="en-US" b="0" dirty="0"/>
              <a:t>, whose tasks are to:</a:t>
            </a:r>
          </a:p>
          <a:p>
            <a:pPr marL="171450" indent="-171450" algn="l">
              <a:buFont typeface="Arial" panose="020B0604020202020204" pitchFamily="34" charset="0"/>
              <a:buChar char="•"/>
            </a:pPr>
            <a:r>
              <a:rPr lang="en-US" b="0" dirty="0">
                <a:solidFill>
                  <a:schemeClr val="tx2"/>
                </a:solidFill>
              </a:rPr>
              <a:t>   Identify a need to purchase goods or services</a:t>
            </a:r>
          </a:p>
          <a:p>
            <a:pPr marL="285750" indent="-285750" algn="l">
              <a:buFont typeface="Arial" panose="020B0604020202020204" pitchFamily="34" charset="0"/>
              <a:buChar char="•"/>
            </a:pPr>
            <a:r>
              <a:rPr lang="en-US" b="0" dirty="0">
                <a:solidFill>
                  <a:schemeClr val="tx2"/>
                </a:solidFill>
              </a:rPr>
              <a:t>Submit purchase requisitions for requested goods and services</a:t>
            </a:r>
          </a:p>
          <a:p>
            <a:pPr marL="285750" indent="-285750" algn="l">
              <a:buFont typeface="Arial" panose="020B0604020202020204" pitchFamily="34" charset="0"/>
              <a:buChar char="•"/>
            </a:pPr>
            <a:r>
              <a:rPr lang="en-US" b="0" dirty="0">
                <a:solidFill>
                  <a:schemeClr val="tx2"/>
                </a:solidFill>
              </a:rPr>
              <a:t>Resolve rejected purchase requisitions or purchase orders</a:t>
            </a:r>
          </a:p>
          <a:p>
            <a:endParaRPr lang="en-US" b="0" dirty="0"/>
          </a:p>
          <a:p>
            <a:r>
              <a:rPr lang="en-US" b="1" dirty="0"/>
              <a:t>Procurement Buyers</a:t>
            </a:r>
            <a:r>
              <a:rPr lang="en-US" b="0" dirty="0"/>
              <a:t>, whose tasks are to:</a:t>
            </a:r>
          </a:p>
          <a:p>
            <a:pPr marL="285750" indent="-285750" algn="l">
              <a:buFont typeface="Arial" panose="020B0604020202020204" pitchFamily="34" charset="0"/>
              <a:buChar char="•"/>
            </a:pPr>
            <a:r>
              <a:rPr lang="en-US" b="0" dirty="0">
                <a:solidFill>
                  <a:schemeClr val="tx2"/>
                </a:solidFill>
              </a:rPr>
              <a:t>Negotiate purchasing terms and agreements with suppliers</a:t>
            </a:r>
          </a:p>
          <a:p>
            <a:pPr marL="285750" indent="-285750" algn="l">
              <a:buFont typeface="Arial" panose="020B0604020202020204" pitchFamily="34" charset="0"/>
              <a:buChar char="•"/>
            </a:pPr>
            <a:r>
              <a:rPr lang="en-US" b="0" dirty="0">
                <a:solidFill>
                  <a:schemeClr val="tx2"/>
                </a:solidFill>
              </a:rPr>
              <a:t>Enter CPAs and BPAs in Oracle Cloud</a:t>
            </a:r>
          </a:p>
          <a:p>
            <a:pPr marL="285750" indent="-285750" algn="l">
              <a:buFont typeface="Arial" panose="020B0604020202020204" pitchFamily="34" charset="0"/>
              <a:buChar char="•"/>
            </a:pPr>
            <a:r>
              <a:rPr lang="en-US" b="0" dirty="0">
                <a:solidFill>
                  <a:schemeClr val="tx2"/>
                </a:solidFill>
              </a:rPr>
              <a:t>Review requisitions and process them into purchase orders</a:t>
            </a:r>
          </a:p>
          <a:p>
            <a:pPr marL="285750" indent="-285750" algn="l">
              <a:buFont typeface="Arial" panose="020B0604020202020204" pitchFamily="34" charset="0"/>
              <a:buChar char="•"/>
            </a:pPr>
            <a:r>
              <a:rPr lang="en-US" b="0" dirty="0">
                <a:solidFill>
                  <a:schemeClr val="tx2"/>
                </a:solidFill>
              </a:rPr>
              <a:t>Resolve rejected purchase orders</a:t>
            </a:r>
          </a:p>
          <a:p>
            <a:endParaRPr lang="en-US" b="0" dirty="0"/>
          </a:p>
          <a:p>
            <a:r>
              <a:rPr lang="en-US" b="1" dirty="0"/>
              <a:t>Approvers</a:t>
            </a:r>
            <a:r>
              <a:rPr lang="en-US" b="0" dirty="0"/>
              <a:t>, whose tasks are to:</a:t>
            </a:r>
          </a:p>
          <a:p>
            <a:pPr marL="285750" indent="-285750" algn="l">
              <a:buFont typeface="Arial" panose="020B0604020202020204" pitchFamily="34" charset="0"/>
              <a:buChar char="•"/>
            </a:pPr>
            <a:r>
              <a:rPr lang="en-US" b="0" dirty="0">
                <a:solidFill>
                  <a:schemeClr val="tx2"/>
                </a:solidFill>
              </a:rPr>
              <a:t>Review purchase requisitions and determine whether to approve or reject (i.e., department, amount)</a:t>
            </a:r>
          </a:p>
          <a:p>
            <a:pPr marL="285750" indent="-285750" algn="l">
              <a:buFont typeface="Arial" panose="020B0604020202020204" pitchFamily="34" charset="0"/>
              <a:buChar char="•"/>
            </a:pPr>
            <a:r>
              <a:rPr lang="en-US" b="0" dirty="0">
                <a:solidFill>
                  <a:schemeClr val="tx2"/>
                </a:solidFill>
              </a:rPr>
              <a:t>Review purchase orders and determine whether to approve or reject based on their approval group (i.e., department, amount)</a:t>
            </a:r>
          </a:p>
          <a:p>
            <a:pPr marL="285750" indent="-285750" algn="l">
              <a:buFont typeface="Arial" panose="020B0604020202020204" pitchFamily="34" charset="0"/>
              <a:buChar char="•"/>
            </a:pPr>
            <a:r>
              <a:rPr lang="en-US" b="0" dirty="0">
                <a:solidFill>
                  <a:schemeClr val="tx2"/>
                </a:solidFill>
              </a:rPr>
              <a:t>Ensures correct chart of account (CoA) to charge against is entered</a:t>
            </a:r>
          </a:p>
          <a:p>
            <a:pPr marL="285750" indent="-285750" algn="l">
              <a:buFont typeface="Arial" panose="020B0604020202020204" pitchFamily="34" charset="0"/>
              <a:buChar char="•"/>
            </a:pPr>
            <a:r>
              <a:rPr lang="en-US" b="0" dirty="0">
                <a:solidFill>
                  <a:schemeClr val="tx2"/>
                </a:solidFill>
              </a:rPr>
              <a:t>Confirms project details if applicable</a:t>
            </a:r>
          </a:p>
          <a:p>
            <a:endParaRPr lang="en-US" b="1" dirty="0"/>
          </a:p>
          <a:p>
            <a:pPr marL="0" marR="0" lvl="0" indent="0" algn="l" defTabSz="914400" rtl="0" eaLnBrk="1" fontAlgn="auto" latinLnBrk="0" hangingPunct="1">
              <a:lnSpc>
                <a:spcPct val="100000"/>
              </a:lnSpc>
              <a:spcBef>
                <a:spcPts val="60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600"/>
              </a:spcBef>
              <a:spcAft>
                <a:spcPts val="0"/>
              </a:spcAft>
              <a:buClrTx/>
              <a:buSzTx/>
              <a:buFontTx/>
              <a:buNone/>
              <a:tabLst/>
              <a:defRPr/>
            </a:pPr>
            <a:endParaRPr lang="en-US" sz="1000" dirty="0">
              <a:latin typeface="Minion Pro" panose="02040503050306020203"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4A0BCE-9EC5-475B-86E0-36C183194A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9144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Here are the Triggers for the creation for a new supplier: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742950" lvl="1" indent="-285750">
              <a:buFont typeface="Arial" panose="020B0604020202020204" pitchFamily="34" charset="0"/>
              <a:buChar char="•"/>
            </a:pPr>
            <a:r>
              <a:rPr lang="en-US" dirty="0"/>
              <a:t>The need for a new supplier may be identified by Strategic Sourcing, Buyers, and campus staff and personnel.</a:t>
            </a:r>
          </a:p>
          <a:p>
            <a:pPr marL="457200" lvl="1" indent="0">
              <a:buFont typeface="Arial" panose="020B0604020202020204" pitchFamily="34" charset="0"/>
              <a:buNone/>
            </a:pPr>
            <a:endParaRPr lang="en-US" dirty="0"/>
          </a:p>
          <a:p>
            <a:pPr marL="742950" lvl="1" indent="-285750">
              <a:buFont typeface="Arial" panose="020B0604020202020204" pitchFamily="34" charset="0"/>
              <a:buChar char="•"/>
            </a:pPr>
            <a:r>
              <a:rPr lang="en-US" dirty="0"/>
              <a:t>Once a supplier has been identified as a strategic partner, a Buyer or Commodity Manager will send the Supplier Registration Invite to the supplier, at which point the Supplier Administrator will manage all questions and support</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A BPA or CPA need may be identified by Strategic Sourcing  or a Buyer/Commodity Manager, which may be triggered by a particular need on a requisition or service now ticket. Buyers/Commodity Managers and Strategic Sourcing will work in conjunction to determine the best purchase agreement based on need for the campus. The specific commodity may determine which procurement member addresses</a:t>
            </a:r>
            <a:endParaRPr lang="en-PH" dirty="0"/>
          </a:p>
        </p:txBody>
      </p:sp>
      <p:sp>
        <p:nvSpPr>
          <p:cNvPr id="4" name="Slide Number Placeholder 3"/>
          <p:cNvSpPr>
            <a:spLocks noGrp="1"/>
          </p:cNvSpPr>
          <p:nvPr>
            <p:ph type="sldNum" sz="quarter" idx="5"/>
          </p:nvPr>
        </p:nvSpPr>
        <p:spPr/>
        <p:txBody>
          <a:bodyPr/>
          <a:lstStyle/>
          <a:p>
            <a:fld id="{3F46E288-8C9E-4582-919B-2F3396EDF620}" type="slidenum">
              <a:rPr lang="en-PH" smtClean="0"/>
              <a:t>7</a:t>
            </a:fld>
            <a:endParaRPr lang="en-PH"/>
          </a:p>
        </p:txBody>
      </p:sp>
    </p:spTree>
    <p:extLst>
      <p:ext uri="{BB962C8B-B14F-4D97-AF65-F5344CB8AC3E}">
        <p14:creationId xmlns:p14="http://schemas.microsoft.com/office/powerpoint/2010/main" val="35229851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PH" sz="1200" b="0" i="0" u="none" dirty="0">
                <a:latin typeface="Minion Pro" panose="02040503050306020203" pitchFamily="18" charset="0"/>
              </a:rPr>
              <a:t>Let’s discuss the new supplier creation process.</a:t>
            </a:r>
          </a:p>
          <a:p>
            <a:pPr marL="0" indent="0" algn="l">
              <a:buFont typeface="+mj-lt"/>
              <a:buNone/>
            </a:pPr>
            <a:endParaRPr lang="en-PH" sz="1200" b="0" i="0" u="none" dirty="0">
              <a:latin typeface="Minion Pro" panose="020405030503060202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PH" sz="1200" b="0" i="0" u="none" dirty="0">
                <a:latin typeface="Minion Pro" panose="02040503050306020203" pitchFamily="18" charset="0"/>
              </a:rPr>
              <a:t>Once a need for a new supplier is identified, contact is made with the supplier to begin the supplier registration process. The supplier then submits required information for the Supplier Admin to validate. At this time, any correction or determination of eligibility occurs.  The supplier I then created inside of the system. Blanket Purchase Agreement or Contract Purchase Agreement is created and attached if needed.  The Supplier creation is now complete and ready to transact.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PH" sz="1200" b="0" i="0" u="none" strike="noStrike" kern="1200" cap="none" spc="0" normalizeH="0" baseline="0" noProof="0" dirty="0">
              <a:ln>
                <a:noFill/>
              </a:ln>
              <a:solidFill>
                <a:prstClr val="white"/>
              </a:solidFill>
              <a:effectLst/>
              <a:uLnTx/>
              <a:uFillTx/>
              <a:latin typeface="Minion Pro" panose="020405030503060202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a:ea typeface="+mn-ea"/>
                <a:cs typeface="+mn-cs"/>
              </a:rPr>
              <a:t>The Supplier Administrator is the only role at UC Merced with the responsibility to create Suppliers.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solidFill>
                  <a:prstClr val="white"/>
                </a:solidFill>
                <a:latin typeface="Calibri"/>
              </a:rPr>
              <a:t>The AP department validates banking information. The Tax team validates Tax information if needed.</a:t>
            </a:r>
            <a:r>
              <a:rPr kumimoji="0" lang="en-US" sz="1050" b="0" i="0" u="none" strike="noStrike" kern="1200" cap="none" spc="0" normalizeH="0" baseline="0" noProof="0" dirty="0">
                <a:ln>
                  <a:noFill/>
                </a:ln>
                <a:solidFill>
                  <a:prstClr val="white"/>
                </a:solidFill>
                <a:effectLst/>
                <a:uLnTx/>
                <a:uFillTx/>
                <a:latin typeface="Calibri"/>
                <a:ea typeface="+mn-ea"/>
                <a:cs typeface="+mn-cs"/>
              </a:rPr>
              <a:t> </a:t>
            </a:r>
          </a:p>
          <a:p>
            <a:pPr marL="0" indent="0">
              <a:buFont typeface="+mj-lt"/>
              <a:buNone/>
            </a:pPr>
            <a:endParaRPr lang="en-US" sz="1200" b="0" i="0" u="none" dirty="0">
              <a:latin typeface="Minion Pro" panose="02040503050306020203" pitchFamily="18" charset="0"/>
            </a:endParaRPr>
          </a:p>
        </p:txBody>
      </p:sp>
      <p:sp>
        <p:nvSpPr>
          <p:cNvPr id="4" name="Slide Number Placeholder 3"/>
          <p:cNvSpPr>
            <a:spLocks noGrp="1"/>
          </p:cNvSpPr>
          <p:nvPr>
            <p:ph type="sldNum" sz="quarter" idx="5"/>
          </p:nvPr>
        </p:nvSpPr>
        <p:spPr/>
        <p:txBody>
          <a:bodyPr/>
          <a:lstStyle/>
          <a:p>
            <a:fld id="{3F46E288-8C9E-4582-919B-2F3396EDF620}" type="slidenum">
              <a:rPr lang="en-PH" smtClean="0"/>
              <a:t>8</a:t>
            </a:fld>
            <a:endParaRPr lang="en-PH"/>
          </a:p>
        </p:txBody>
      </p:sp>
    </p:spTree>
    <p:extLst>
      <p:ext uri="{BB962C8B-B14F-4D97-AF65-F5344CB8AC3E}">
        <p14:creationId xmlns:p14="http://schemas.microsoft.com/office/powerpoint/2010/main" val="3292032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2"/>
                </a:solidFill>
                <a:latin typeface="Minion Pro" panose="02040503050306020203" pitchFamily="18" charset="0"/>
              </a:rPr>
              <a:t>There are two types of agreements that we make with suppliers. </a:t>
            </a:r>
            <a:r>
              <a:rPr lang="en-US" b="0" dirty="0"/>
              <a:t>Let’s Discuss the differences between contract purchase agreements and blanket purchase agreements.</a:t>
            </a:r>
          </a:p>
          <a:p>
            <a:endParaRPr lang="en-US" b="1" dirty="0"/>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dirty="0">
                <a:solidFill>
                  <a:schemeClr val="tx2"/>
                </a:solidFill>
                <a:latin typeface="Minion Pro" panose="02040503050306020203" pitchFamily="18" charset="0"/>
              </a:rPr>
              <a:t>Contract Purchase Agreements, or CPAs, and Blanket Purchase Agreements, or BPAs. We can enter both of these in Oracle Cloud. The main difference between the two is that CPAs do not include a price agreement, while BPAs do include a price agreement.</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en-US" sz="1000" dirty="0">
              <a:solidFill>
                <a:schemeClr val="tx2"/>
              </a:solidFill>
              <a:latin typeface="Minion Pro" panose="02040503050306020203" pitchFamily="18"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dirty="0">
                <a:solidFill>
                  <a:schemeClr val="tx2"/>
                </a:solidFill>
                <a:latin typeface="Minion Pro" panose="02040503050306020203" pitchFamily="18" charset="0"/>
              </a:rPr>
              <a:t>CPAs are stable, long-term contracts negotiated with suppliers. They include defined terms and conditions, specify committed amounts, and define expiration dates of the contract. Goods and services are unspecified, meaning we do not need to define what those purchases are. CPAs are referenced on standard PO lines.</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en-US" sz="1000" dirty="0">
              <a:solidFill>
                <a:schemeClr val="tx2"/>
              </a:solidFill>
              <a:latin typeface="Minion Pro" panose="02040503050306020203" pitchFamily="18"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000" dirty="0">
                <a:solidFill>
                  <a:schemeClr val="tx2"/>
                </a:solidFill>
                <a:latin typeface="Minion Pro" panose="02040503050306020203" pitchFamily="18" charset="0"/>
              </a:rPr>
              <a:t>BPAs, as mentioned earlier, must have a price agreement. These stable, long-term contracts are negotiated with suppliers maintain flexible delivery schedules and order quantity commitments. The terms and conditions include price details, item information, amount limits, price breaks, and discount conditions.</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en-US" sz="1000" dirty="0">
              <a:solidFill>
                <a:schemeClr val="tx2"/>
              </a:solidFill>
              <a:latin typeface="Minion Pro" panose="02040503050306020203"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4A0BCE-9EC5-475B-86E0-36C183194A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67848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4.png"/></Relationships>
</file>

<file path=ppt/slideLayouts/_rels/slideLayout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2.png"/><Relationship Id="rId4" Type="http://schemas.openxmlformats.org/officeDocument/2006/relationships/image" Target="../media/image3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8.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rse Tit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96801C8-D1C1-4F74-B4F1-D9573EE8BD97}"/>
              </a:ext>
            </a:extLst>
          </p:cNvPr>
          <p:cNvSpPr/>
          <p:nvPr userDrawn="1"/>
        </p:nvSpPr>
        <p:spPr>
          <a:xfrm>
            <a:off x="0" y="0"/>
            <a:ext cx="12192000" cy="6858000"/>
          </a:xfrm>
          <a:prstGeom prst="rect">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ark, sitting, lit, light&#10;&#10;Description automatically generated">
            <a:extLst>
              <a:ext uri="{FF2B5EF4-FFF2-40B4-BE49-F238E27FC236}">
                <a16:creationId xmlns:a16="http://schemas.microsoft.com/office/drawing/2014/main" id="{59E420C0-9213-4A87-9568-E915BCA26A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1319029" cy="6858000"/>
          </a:xfrm>
          <a:prstGeom prst="rect">
            <a:avLst/>
          </a:prstGeom>
        </p:spPr>
      </p:pic>
      <p:pic>
        <p:nvPicPr>
          <p:cNvPr id="7" name="Picture 6" descr="A person in a dark room&#10;&#10;Description automatically generated">
            <a:extLst>
              <a:ext uri="{FF2B5EF4-FFF2-40B4-BE49-F238E27FC236}">
                <a16:creationId xmlns:a16="http://schemas.microsoft.com/office/drawing/2014/main" id="{BE7CC768-2F81-4A43-9B32-A7F5F1DC87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61969" y="0"/>
            <a:ext cx="5314950" cy="6858000"/>
          </a:xfrm>
          <a:prstGeom prst="rect">
            <a:avLst/>
          </a:prstGeom>
        </p:spPr>
      </p:pic>
      <p:cxnSp>
        <p:nvCxnSpPr>
          <p:cNvPr id="8" name="Straight Connector 7">
            <a:extLst>
              <a:ext uri="{FF2B5EF4-FFF2-40B4-BE49-F238E27FC236}">
                <a16:creationId xmlns:a16="http://schemas.microsoft.com/office/drawing/2014/main" id="{3D05C911-5358-45F4-BD0C-BA58B8E4BBD1}"/>
              </a:ext>
            </a:extLst>
          </p:cNvPr>
          <p:cNvCxnSpPr>
            <a:cxnSpLocks/>
          </p:cNvCxnSpPr>
          <p:nvPr userDrawn="1"/>
        </p:nvCxnSpPr>
        <p:spPr>
          <a:xfrm>
            <a:off x="510791" y="1174282"/>
            <a:ext cx="4869902" cy="0"/>
          </a:xfrm>
          <a:prstGeom prst="line">
            <a:avLst/>
          </a:prstGeom>
          <a:ln w="19050" cap="rnd">
            <a:solidFill>
              <a:srgbClr val="DAA9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308C39F-ED65-43EB-9D46-00770AC608AB}"/>
              </a:ext>
            </a:extLst>
          </p:cNvPr>
          <p:cNvCxnSpPr>
            <a:cxnSpLocks/>
          </p:cNvCxnSpPr>
          <p:nvPr userDrawn="1"/>
        </p:nvCxnSpPr>
        <p:spPr>
          <a:xfrm flipV="1">
            <a:off x="689397" y="980172"/>
            <a:ext cx="0" cy="2144028"/>
          </a:xfrm>
          <a:prstGeom prst="line">
            <a:avLst/>
          </a:prstGeom>
          <a:ln w="19050" cap="rnd">
            <a:solidFill>
              <a:srgbClr val="DAA9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D5F2ECF-E31A-46D3-96CC-81F6D393B816}"/>
              </a:ext>
            </a:extLst>
          </p:cNvPr>
          <p:cNvCxnSpPr/>
          <p:nvPr userDrawn="1"/>
        </p:nvCxnSpPr>
        <p:spPr>
          <a:xfrm flipH="1">
            <a:off x="6711484" y="663874"/>
            <a:ext cx="1270000" cy="2959100"/>
          </a:xfrm>
          <a:prstGeom prst="line">
            <a:avLst/>
          </a:prstGeom>
          <a:ln w="19050" cap="rnd">
            <a:solidFill>
              <a:srgbClr val="DAA9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1E8F1D3-60C2-43D6-AB6F-08941616E566}"/>
              </a:ext>
            </a:extLst>
          </p:cNvPr>
          <p:cNvCxnSpPr/>
          <p:nvPr userDrawn="1"/>
        </p:nvCxnSpPr>
        <p:spPr>
          <a:xfrm flipH="1">
            <a:off x="8248184" y="3419475"/>
            <a:ext cx="1270000" cy="2959100"/>
          </a:xfrm>
          <a:prstGeom prst="line">
            <a:avLst/>
          </a:prstGeom>
          <a:ln w="19050" cap="rnd">
            <a:solidFill>
              <a:srgbClr val="DAA9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BFCE3A9-1972-4A91-919F-A924126A95C9}"/>
              </a:ext>
            </a:extLst>
          </p:cNvPr>
          <p:cNvCxnSpPr>
            <a:cxnSpLocks/>
          </p:cNvCxnSpPr>
          <p:nvPr userDrawn="1"/>
        </p:nvCxnSpPr>
        <p:spPr>
          <a:xfrm flipH="1">
            <a:off x="8515402" y="4032250"/>
            <a:ext cx="862564" cy="2009775"/>
          </a:xfrm>
          <a:prstGeom prst="line">
            <a:avLst/>
          </a:prstGeom>
          <a:ln w="19050" cap="rnd">
            <a:solidFill>
              <a:srgbClr val="DAA900"/>
            </a:solidFill>
          </a:ln>
        </p:spPr>
        <p:style>
          <a:lnRef idx="1">
            <a:schemeClr val="accent1"/>
          </a:lnRef>
          <a:fillRef idx="0">
            <a:schemeClr val="accent1"/>
          </a:fillRef>
          <a:effectRef idx="0">
            <a:schemeClr val="accent1"/>
          </a:effectRef>
          <a:fontRef idx="minor">
            <a:schemeClr val="tx1"/>
          </a:fontRef>
        </p:style>
      </p:cxnSp>
      <p:sp>
        <p:nvSpPr>
          <p:cNvPr id="14" name="Text Placeholder 42">
            <a:extLst>
              <a:ext uri="{FF2B5EF4-FFF2-40B4-BE49-F238E27FC236}">
                <a16:creationId xmlns:a16="http://schemas.microsoft.com/office/drawing/2014/main" id="{5FEB977F-5F15-4A48-B910-D7E1681A5D8D}"/>
              </a:ext>
            </a:extLst>
          </p:cNvPr>
          <p:cNvSpPr>
            <a:spLocks noGrp="1"/>
          </p:cNvSpPr>
          <p:nvPr>
            <p:ph type="body" sz="quarter" idx="10" hasCustomPrompt="1"/>
          </p:nvPr>
        </p:nvSpPr>
        <p:spPr>
          <a:xfrm>
            <a:off x="798999" y="1190457"/>
            <a:ext cx="4895538" cy="1038225"/>
          </a:xfrm>
          <a:prstGeom prst="rect">
            <a:avLst/>
          </a:prstGeom>
        </p:spPr>
        <p:txBody>
          <a:bodyPr/>
          <a:lstStyle>
            <a:lvl1pPr marL="0" indent="0">
              <a:lnSpc>
                <a:spcPct val="100000"/>
              </a:lnSpc>
              <a:spcBef>
                <a:spcPts val="0"/>
              </a:spcBef>
              <a:defRPr lang="en-US" sz="8000" smtClean="0">
                <a:solidFill>
                  <a:schemeClr val="bg1"/>
                </a:solidFill>
                <a:latin typeface="Minion Pro" panose="02040503050306020203" pitchFamily="18" charset="0"/>
              </a:defRPr>
            </a:lvl1pPr>
            <a:lvl2pPr>
              <a:defRPr lang="en-US" sz="8000" smtClean="0">
                <a:solidFill>
                  <a:schemeClr val="bg1"/>
                </a:solidFill>
                <a:latin typeface="Bebas Neue Bold" panose="020B0606020202050201" pitchFamily="34" charset="0"/>
              </a:defRPr>
            </a:lvl2pPr>
            <a:lvl3pPr>
              <a:defRPr lang="en-US" sz="8000" smtClean="0">
                <a:solidFill>
                  <a:schemeClr val="bg1"/>
                </a:solidFill>
                <a:latin typeface="Bebas Neue Bold" panose="020B0606020202050201" pitchFamily="34" charset="0"/>
              </a:defRPr>
            </a:lvl3pPr>
            <a:lvl4pPr>
              <a:defRPr lang="en-US" sz="8000" smtClean="0">
                <a:solidFill>
                  <a:schemeClr val="bg1"/>
                </a:solidFill>
                <a:latin typeface="Bebas Neue Bold" panose="020B0606020202050201" pitchFamily="34" charset="0"/>
              </a:defRPr>
            </a:lvl4pPr>
            <a:lvl5pPr>
              <a:defRPr lang="en-PH" sz="8000">
                <a:solidFill>
                  <a:schemeClr val="bg1"/>
                </a:solidFill>
                <a:latin typeface="Bebas Neue Bold" panose="020B0606020202050201" pitchFamily="34" charset="0"/>
              </a:defRPr>
            </a:lvl5pPr>
          </a:lstStyle>
          <a:p>
            <a:pPr lvl="0">
              <a:buNone/>
            </a:pPr>
            <a:r>
              <a:rPr lang="en-US" dirty="0"/>
              <a:t>Click to EDIT</a:t>
            </a:r>
            <a:endParaRPr lang="en-PH" dirty="0"/>
          </a:p>
        </p:txBody>
      </p:sp>
      <p:sp>
        <p:nvSpPr>
          <p:cNvPr id="15" name="Text Placeholder 44">
            <a:extLst>
              <a:ext uri="{FF2B5EF4-FFF2-40B4-BE49-F238E27FC236}">
                <a16:creationId xmlns:a16="http://schemas.microsoft.com/office/drawing/2014/main" id="{CFF4EDC6-1695-45AA-B225-40681B0FAA2C}"/>
              </a:ext>
            </a:extLst>
          </p:cNvPr>
          <p:cNvSpPr>
            <a:spLocks noGrp="1"/>
          </p:cNvSpPr>
          <p:nvPr>
            <p:ph type="body" sz="quarter" idx="11"/>
          </p:nvPr>
        </p:nvSpPr>
        <p:spPr>
          <a:xfrm>
            <a:off x="798999" y="2319672"/>
            <a:ext cx="4895850" cy="438150"/>
          </a:xfrm>
          <a:prstGeom prst="rect">
            <a:avLst/>
          </a:prstGeom>
        </p:spPr>
        <p:txBody>
          <a:bodyPr/>
          <a:lstStyle>
            <a:lvl1pPr marL="0" indent="0">
              <a:lnSpc>
                <a:spcPct val="100000"/>
              </a:lnSpc>
              <a:spcBef>
                <a:spcPts val="0"/>
              </a:spcBef>
              <a:defRPr lang="en-US" sz="3200" spc="600" smtClean="0">
                <a:solidFill>
                  <a:schemeClr val="bg1"/>
                </a:solidFill>
                <a:latin typeface="Bebas Neue Light" panose="00000500000000000000" pitchFamily="50" charset="0"/>
              </a:defRPr>
            </a:lvl1pPr>
            <a:lvl2pPr>
              <a:defRPr lang="en-US" smtClean="0">
                <a:solidFill>
                  <a:schemeClr val="bg1"/>
                </a:solidFill>
                <a:latin typeface="Bebas Neue Light" panose="00000500000000000000" pitchFamily="50" charset="0"/>
              </a:defRPr>
            </a:lvl2pPr>
            <a:lvl3pPr>
              <a:defRPr lang="en-US" smtClean="0">
                <a:solidFill>
                  <a:schemeClr val="bg1"/>
                </a:solidFill>
                <a:latin typeface="Bebas Neue Light" panose="00000500000000000000" pitchFamily="50" charset="0"/>
              </a:defRPr>
            </a:lvl3pPr>
            <a:lvl4pPr>
              <a:defRPr lang="en-US" smtClean="0">
                <a:solidFill>
                  <a:schemeClr val="bg1"/>
                </a:solidFill>
                <a:latin typeface="Bebas Neue Light" panose="00000500000000000000" pitchFamily="50" charset="0"/>
              </a:defRPr>
            </a:lvl4pPr>
            <a:lvl5pPr>
              <a:defRPr lang="en-PH">
                <a:solidFill>
                  <a:schemeClr val="bg1"/>
                </a:solidFill>
                <a:latin typeface="Bebas Neue Light" panose="00000500000000000000" pitchFamily="50" charset="0"/>
              </a:defRPr>
            </a:lvl5pPr>
          </a:lstStyle>
          <a:p>
            <a:pPr lvl="0">
              <a:buNone/>
            </a:pPr>
            <a:r>
              <a:rPr lang="en-US" dirty="0"/>
              <a:t>Click to edit Master</a:t>
            </a:r>
            <a:endParaRPr lang="en-PH" dirty="0"/>
          </a:p>
        </p:txBody>
      </p:sp>
      <p:sp>
        <p:nvSpPr>
          <p:cNvPr id="16" name="Text Placeholder 46">
            <a:extLst>
              <a:ext uri="{FF2B5EF4-FFF2-40B4-BE49-F238E27FC236}">
                <a16:creationId xmlns:a16="http://schemas.microsoft.com/office/drawing/2014/main" id="{8B9C91FF-DAA8-408B-AA65-689DE7251A89}"/>
              </a:ext>
            </a:extLst>
          </p:cNvPr>
          <p:cNvSpPr>
            <a:spLocks noGrp="1"/>
          </p:cNvSpPr>
          <p:nvPr>
            <p:ph type="body" sz="quarter" idx="12"/>
          </p:nvPr>
        </p:nvSpPr>
        <p:spPr>
          <a:xfrm>
            <a:off x="795581" y="2848812"/>
            <a:ext cx="4895533" cy="438150"/>
          </a:xfrm>
          <a:prstGeom prst="rect">
            <a:avLst/>
          </a:prstGeom>
        </p:spPr>
        <p:txBody>
          <a:bodyPr/>
          <a:lstStyle>
            <a:lvl1pPr marL="0" indent="0">
              <a:lnSpc>
                <a:spcPct val="100000"/>
              </a:lnSpc>
              <a:spcBef>
                <a:spcPts val="0"/>
              </a:spcBef>
              <a:defRPr lang="en-US" smtClean="0">
                <a:solidFill>
                  <a:srgbClr val="DAA900"/>
                </a:solidFill>
                <a:latin typeface="Minion Pro" panose="02040503050306020203" pitchFamily="18" charset="0"/>
              </a:defRPr>
            </a:lvl1pPr>
            <a:lvl2pPr>
              <a:defRPr lang="en-US" smtClean="0">
                <a:solidFill>
                  <a:schemeClr val="bg1"/>
                </a:solidFill>
                <a:latin typeface="Bebas Neue Book" panose="00000500000000000000" pitchFamily="50" charset="0"/>
              </a:defRPr>
            </a:lvl2pPr>
            <a:lvl3pPr>
              <a:defRPr lang="en-US" smtClean="0">
                <a:solidFill>
                  <a:schemeClr val="bg1"/>
                </a:solidFill>
                <a:latin typeface="Bebas Neue Book" panose="00000500000000000000" pitchFamily="50" charset="0"/>
              </a:defRPr>
            </a:lvl3pPr>
            <a:lvl4pPr>
              <a:defRPr lang="en-US" smtClean="0">
                <a:solidFill>
                  <a:schemeClr val="bg1"/>
                </a:solidFill>
                <a:latin typeface="Bebas Neue Book" panose="00000500000000000000" pitchFamily="50" charset="0"/>
              </a:defRPr>
            </a:lvl4pPr>
            <a:lvl5pPr>
              <a:defRPr lang="en-PH">
                <a:solidFill>
                  <a:schemeClr val="bg1"/>
                </a:solidFill>
                <a:latin typeface="Bebas Neue Book" panose="00000500000000000000" pitchFamily="50" charset="0"/>
              </a:defRPr>
            </a:lvl5pPr>
          </a:lstStyle>
          <a:p>
            <a:pPr lvl="0">
              <a:buNone/>
            </a:pPr>
            <a:r>
              <a:rPr lang="en-US" dirty="0"/>
              <a:t>Click to edit Master text styles</a:t>
            </a:r>
          </a:p>
        </p:txBody>
      </p:sp>
      <p:grpSp>
        <p:nvGrpSpPr>
          <p:cNvPr id="17" name="Group 16">
            <a:extLst>
              <a:ext uri="{FF2B5EF4-FFF2-40B4-BE49-F238E27FC236}">
                <a16:creationId xmlns:a16="http://schemas.microsoft.com/office/drawing/2014/main" id="{E7E1B836-81F7-423E-8DE0-13C3482D06B3}"/>
              </a:ext>
            </a:extLst>
          </p:cNvPr>
          <p:cNvGrpSpPr/>
          <p:nvPr userDrawn="1"/>
        </p:nvGrpSpPr>
        <p:grpSpPr>
          <a:xfrm>
            <a:off x="8372476" y="0"/>
            <a:ext cx="3819524" cy="6858000"/>
            <a:chOff x="8372476" y="0"/>
            <a:chExt cx="3819524" cy="6858000"/>
          </a:xfrm>
        </p:grpSpPr>
        <p:pic>
          <p:nvPicPr>
            <p:cNvPr id="18" name="Picture 17" descr="Shape&#10;&#10;Description automatically generated">
              <a:extLst>
                <a:ext uri="{FF2B5EF4-FFF2-40B4-BE49-F238E27FC236}">
                  <a16:creationId xmlns:a16="http://schemas.microsoft.com/office/drawing/2014/main" id="{0EC3460D-8381-4738-B09F-8F8E5B08B82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72476" y="0"/>
              <a:ext cx="3819524" cy="6858000"/>
            </a:xfrm>
            <a:prstGeom prst="rect">
              <a:avLst/>
            </a:prstGeom>
          </p:spPr>
        </p:pic>
        <p:pic>
          <p:nvPicPr>
            <p:cNvPr id="19" name="Picture 18">
              <a:extLst>
                <a:ext uri="{FF2B5EF4-FFF2-40B4-BE49-F238E27FC236}">
                  <a16:creationId xmlns:a16="http://schemas.microsoft.com/office/drawing/2014/main" id="{3C13C352-E420-4A7D-BF0F-E0D08C55910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617076" y="5880100"/>
              <a:ext cx="2236058" cy="641350"/>
            </a:xfrm>
            <a:prstGeom prst="rect">
              <a:avLst/>
            </a:prstGeom>
          </p:spPr>
        </p:pic>
      </p:grpSp>
    </p:spTree>
    <p:extLst>
      <p:ext uri="{BB962C8B-B14F-4D97-AF65-F5344CB8AC3E}">
        <p14:creationId xmlns:p14="http://schemas.microsoft.com/office/powerpoint/2010/main" val="42944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400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250" fill="hold"/>
                                        <p:tgtEl>
                                          <p:spTgt spid="17"/>
                                        </p:tgtEl>
                                        <p:attrNameLst>
                                          <p:attrName>ppt_x</p:attrName>
                                        </p:attrNameLst>
                                      </p:cBhvr>
                                      <p:tavLst>
                                        <p:tav tm="0">
                                          <p:val>
                                            <p:strVal val="1+#ppt_w/2"/>
                                          </p:val>
                                        </p:tav>
                                        <p:tav tm="100000">
                                          <p:val>
                                            <p:strVal val="#ppt_x"/>
                                          </p:val>
                                        </p:tav>
                                      </p:tavLst>
                                    </p:anim>
                                    <p:anim calcmode="lin" valueType="num">
                                      <p:cBhvr additive="base">
                                        <p:cTn id="8" dur="125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2" accel="5000" fill="hold" nodeType="withEffect">
                                  <p:stCondLst>
                                    <p:cond delay="50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250" fill="hold"/>
                                        <p:tgtEl>
                                          <p:spTgt spid="7"/>
                                        </p:tgtEl>
                                        <p:attrNameLst>
                                          <p:attrName>ppt_x</p:attrName>
                                        </p:attrNameLst>
                                      </p:cBhvr>
                                      <p:tavLst>
                                        <p:tav tm="0">
                                          <p:val>
                                            <p:strVal val="1+#ppt_w/2"/>
                                          </p:val>
                                        </p:tav>
                                        <p:tav tm="100000">
                                          <p:val>
                                            <p:strVal val="#ppt_x"/>
                                          </p:val>
                                        </p:tav>
                                      </p:tavLst>
                                    </p:anim>
                                    <p:anim calcmode="lin" valueType="num">
                                      <p:cBhvr additive="base">
                                        <p:cTn id="12" dur="1250" fill="hold"/>
                                        <p:tgtEl>
                                          <p:spTgt spid="7"/>
                                        </p:tgtEl>
                                        <p:attrNameLst>
                                          <p:attrName>ppt_y</p:attrName>
                                        </p:attrNameLst>
                                      </p:cBhvr>
                                      <p:tavLst>
                                        <p:tav tm="0">
                                          <p:val>
                                            <p:strVal val="#ppt_y"/>
                                          </p:val>
                                        </p:tav>
                                        <p:tav tm="100000">
                                          <p:val>
                                            <p:strVal val="#ppt_y"/>
                                          </p:val>
                                        </p:tav>
                                      </p:tavLst>
                                    </p:anim>
                                  </p:childTnLst>
                                </p:cTn>
                              </p:par>
                            </p:childTnLst>
                          </p:cTn>
                        </p:par>
                        <p:par>
                          <p:cTn id="13" fill="hold">
                            <p:stCondLst>
                              <p:cond delay="1750"/>
                            </p:stCondLst>
                            <p:childTnLst>
                              <p:par>
                                <p:cTn id="14" presetID="22" presetClass="entr" presetSubtype="4"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1000"/>
                                        <p:tgtEl>
                                          <p:spTgt spid="12"/>
                                        </p:tgtEl>
                                      </p:cBhvr>
                                    </p:animEffect>
                                  </p:childTnLst>
                                </p:cTn>
                              </p:par>
                              <p:par>
                                <p:cTn id="17" presetID="22" presetClass="entr" presetSubtype="1" fill="hold" nodeType="withEffect">
                                  <p:stCondLst>
                                    <p:cond delay="450"/>
                                  </p:stCondLst>
                                  <p:childTnLst>
                                    <p:set>
                                      <p:cBhvr>
                                        <p:cTn id="18" dur="1" fill="hold">
                                          <p:stCondLst>
                                            <p:cond delay="0"/>
                                          </p:stCondLst>
                                        </p:cTn>
                                        <p:tgtEl>
                                          <p:spTgt spid="11"/>
                                        </p:tgtEl>
                                        <p:attrNameLst>
                                          <p:attrName>style.visibility</p:attrName>
                                        </p:attrNameLst>
                                      </p:cBhvr>
                                      <p:to>
                                        <p:strVal val="visible"/>
                                      </p:to>
                                    </p:set>
                                    <p:animEffect transition="in" filter="wipe(up)">
                                      <p:cBhvr>
                                        <p:cTn id="19" dur="1000"/>
                                        <p:tgtEl>
                                          <p:spTgt spid="11"/>
                                        </p:tgtEl>
                                      </p:cBhvr>
                                    </p:animEffect>
                                  </p:childTnLst>
                                </p:cTn>
                              </p:par>
                              <p:par>
                                <p:cTn id="20" presetID="22" presetClass="entr" presetSubtype="4" fill="hold" nodeType="withEffect">
                                  <p:stCondLst>
                                    <p:cond delay="35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1000"/>
                                        <p:tgtEl>
                                          <p:spTgt spid="10"/>
                                        </p:tgtEl>
                                      </p:cBhvr>
                                    </p:animEffect>
                                  </p:childTnLst>
                                </p:cTn>
                              </p:par>
                              <p:par>
                                <p:cTn id="23" presetID="2" presetClass="entr" presetSubtype="1" fill="hold" nodeType="withEffect">
                                  <p:stCondLst>
                                    <p:cond delay="85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1000" fill="hold"/>
                                        <p:tgtEl>
                                          <p:spTgt spid="9"/>
                                        </p:tgtEl>
                                        <p:attrNameLst>
                                          <p:attrName>ppt_x</p:attrName>
                                        </p:attrNameLst>
                                      </p:cBhvr>
                                      <p:tavLst>
                                        <p:tav tm="0">
                                          <p:val>
                                            <p:strVal val="#ppt_x"/>
                                          </p:val>
                                        </p:tav>
                                        <p:tav tm="100000">
                                          <p:val>
                                            <p:strVal val="#ppt_x"/>
                                          </p:val>
                                        </p:tav>
                                      </p:tavLst>
                                    </p:anim>
                                    <p:anim calcmode="lin" valueType="num">
                                      <p:cBhvr additive="base">
                                        <p:cTn id="26" dur="1000" fill="hold"/>
                                        <p:tgtEl>
                                          <p:spTgt spid="9"/>
                                        </p:tgtEl>
                                        <p:attrNameLst>
                                          <p:attrName>ppt_y</p:attrName>
                                        </p:attrNameLst>
                                      </p:cBhvr>
                                      <p:tavLst>
                                        <p:tav tm="0">
                                          <p:val>
                                            <p:strVal val="0-#ppt_h/2"/>
                                          </p:val>
                                        </p:tav>
                                        <p:tav tm="100000">
                                          <p:val>
                                            <p:strVal val="#ppt_y"/>
                                          </p:val>
                                        </p:tav>
                                      </p:tavLst>
                                    </p:anim>
                                  </p:childTnLst>
                                </p:cTn>
                              </p:par>
                              <p:par>
                                <p:cTn id="27" presetID="2" presetClass="entr" presetSubtype="8" fill="hold" nodeType="withEffect">
                                  <p:stCondLst>
                                    <p:cond delay="80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1000" fill="hold"/>
                                        <p:tgtEl>
                                          <p:spTgt spid="8"/>
                                        </p:tgtEl>
                                        <p:attrNameLst>
                                          <p:attrName>ppt_x</p:attrName>
                                        </p:attrNameLst>
                                      </p:cBhvr>
                                      <p:tavLst>
                                        <p:tav tm="0">
                                          <p:val>
                                            <p:strVal val="0-#ppt_w/2"/>
                                          </p:val>
                                        </p:tav>
                                        <p:tav tm="100000">
                                          <p:val>
                                            <p:strVal val="#ppt_x"/>
                                          </p:val>
                                        </p:tav>
                                      </p:tavLst>
                                    </p:anim>
                                    <p:anim calcmode="lin" valueType="num">
                                      <p:cBhvr additive="base">
                                        <p:cTn id="30" dur="1000" fill="hold"/>
                                        <p:tgtEl>
                                          <p:spTgt spid="8"/>
                                        </p:tgtEl>
                                        <p:attrNameLst>
                                          <p:attrName>ppt_y</p:attrName>
                                        </p:attrNameLst>
                                      </p:cBhvr>
                                      <p:tavLst>
                                        <p:tav tm="0">
                                          <p:val>
                                            <p:strVal val="#ppt_y"/>
                                          </p:val>
                                        </p:tav>
                                        <p:tav tm="100000">
                                          <p:val>
                                            <p:strVal val="#ppt_y"/>
                                          </p:val>
                                        </p:tav>
                                      </p:tavLst>
                                    </p:anim>
                                  </p:childTnLst>
                                </p:cTn>
                              </p:par>
                            </p:childTnLst>
                          </p:cTn>
                        </p:par>
                        <p:par>
                          <p:cTn id="31" fill="hold">
                            <p:stCondLst>
                              <p:cond delay="3600"/>
                            </p:stCondLst>
                            <p:childTnLst>
                              <p:par>
                                <p:cTn id="32" presetID="10" presetClass="entr" presetSubtype="0" fill="hold" grpId="0" nodeType="after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fade">
                                      <p:cBhvr>
                                        <p:cTn id="34" dur="750"/>
                                        <p:tgtEl>
                                          <p:spTgt spid="14">
                                            <p:txEl>
                                              <p:pRg st="0" end="0"/>
                                            </p:txEl>
                                          </p:spTgt>
                                        </p:tgtEl>
                                      </p:cBhvr>
                                    </p:animEffect>
                                  </p:childTnLst>
                                </p:cTn>
                              </p:par>
                            </p:childTnLst>
                          </p:cTn>
                        </p:par>
                        <p:par>
                          <p:cTn id="35" fill="hold">
                            <p:stCondLst>
                              <p:cond delay="4350"/>
                            </p:stCondLst>
                            <p:childTnLst>
                              <p:par>
                                <p:cTn id="36" presetID="42" presetClass="entr" presetSubtype="0" fill="hold" grpId="0" nodeType="afterEffect">
                                  <p:stCondLst>
                                    <p:cond delay="0"/>
                                  </p:stCondLst>
                                  <p:childTnLst>
                                    <p:set>
                                      <p:cBhvr>
                                        <p:cTn id="37" dur="1" fill="hold">
                                          <p:stCondLst>
                                            <p:cond delay="0"/>
                                          </p:stCondLst>
                                        </p:cTn>
                                        <p:tgtEl>
                                          <p:spTgt spid="15">
                                            <p:txEl>
                                              <p:pRg st="0" end="0"/>
                                            </p:txEl>
                                          </p:spTgt>
                                        </p:tgtEl>
                                        <p:attrNameLst>
                                          <p:attrName>style.visibility</p:attrName>
                                        </p:attrNameLst>
                                      </p:cBhvr>
                                      <p:to>
                                        <p:strVal val="visible"/>
                                      </p:to>
                                    </p:set>
                                    <p:animEffect transition="in" filter="fade">
                                      <p:cBhvr>
                                        <p:cTn id="38" dur="750"/>
                                        <p:tgtEl>
                                          <p:spTgt spid="15">
                                            <p:txEl>
                                              <p:pRg st="0" end="0"/>
                                            </p:txEl>
                                          </p:spTgt>
                                        </p:tgtEl>
                                      </p:cBhvr>
                                    </p:animEffect>
                                    <p:anim calcmode="lin" valueType="num">
                                      <p:cBhvr>
                                        <p:cTn id="39" dur="75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40" dur="75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par>
                          <p:cTn id="41" fill="hold">
                            <p:stCondLst>
                              <p:cond delay="5100"/>
                            </p:stCondLst>
                            <p:childTnLst>
                              <p:par>
                                <p:cTn id="42" presetID="42" presetClass="entr" presetSubtype="0" fill="hold" grpId="0" nodeType="afterEffect">
                                  <p:stCondLst>
                                    <p:cond delay="0"/>
                                  </p:stCondLst>
                                  <p:childTnLst>
                                    <p:set>
                                      <p:cBhvr>
                                        <p:cTn id="43" dur="1" fill="hold">
                                          <p:stCondLst>
                                            <p:cond delay="0"/>
                                          </p:stCondLst>
                                        </p:cTn>
                                        <p:tgtEl>
                                          <p:spTgt spid="16">
                                            <p:txEl>
                                              <p:pRg st="0" end="0"/>
                                            </p:txEl>
                                          </p:spTgt>
                                        </p:tgtEl>
                                        <p:attrNameLst>
                                          <p:attrName>style.visibility</p:attrName>
                                        </p:attrNameLst>
                                      </p:cBhvr>
                                      <p:to>
                                        <p:strVal val="visible"/>
                                      </p:to>
                                    </p:set>
                                    <p:animEffect transition="in" filter="fade">
                                      <p:cBhvr>
                                        <p:cTn id="44" dur="750"/>
                                        <p:tgtEl>
                                          <p:spTgt spid="16">
                                            <p:txEl>
                                              <p:pRg st="0" end="0"/>
                                            </p:txEl>
                                          </p:spTgt>
                                        </p:tgtEl>
                                      </p:cBhvr>
                                    </p:animEffect>
                                    <p:anim calcmode="lin" valueType="num">
                                      <p:cBhvr>
                                        <p:cTn id="45" dur="75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46" dur="75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750"/>
                        <p:tgtEl>
                          <p:spTgt spid="14"/>
                        </p:tgtEl>
                      </p:cBhvr>
                    </p:animEffect>
                  </p:childTnLst>
                </p:cTn>
              </p:par>
            </p:tnLst>
          </p:tmpl>
        </p:tmplLst>
      </p:bldP>
      <p:bldP spid="15" grpId="0" build="p">
        <p:tmplLst>
          <p:tmpl lvl="1">
            <p:tnLst>
              <p:par>
                <p:cTn presetID="42"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750"/>
                        <p:tgtEl>
                          <p:spTgt spid="15"/>
                        </p:tgtEl>
                      </p:cBhvr>
                    </p:animEffect>
                    <p:anim calcmode="lin" valueType="num">
                      <p:cBhvr>
                        <p:cTn dur="750" fill="hold"/>
                        <p:tgtEl>
                          <p:spTgt spid="15"/>
                        </p:tgtEl>
                        <p:attrNameLst>
                          <p:attrName>ppt_x</p:attrName>
                        </p:attrNameLst>
                      </p:cBhvr>
                      <p:tavLst>
                        <p:tav tm="0">
                          <p:val>
                            <p:strVal val="#ppt_x"/>
                          </p:val>
                        </p:tav>
                        <p:tav tm="100000">
                          <p:val>
                            <p:strVal val="#ppt_x"/>
                          </p:val>
                        </p:tav>
                      </p:tavLst>
                    </p:anim>
                    <p:anim calcmode="lin" valueType="num">
                      <p:cBhvr>
                        <p:cTn dur="750" fill="hold"/>
                        <p:tgtEl>
                          <p:spTgt spid="15"/>
                        </p:tgtEl>
                        <p:attrNameLst>
                          <p:attrName>ppt_y</p:attrName>
                        </p:attrNameLst>
                      </p:cBhvr>
                      <p:tavLst>
                        <p:tav tm="0">
                          <p:val>
                            <p:strVal val="#ppt_y+.1"/>
                          </p:val>
                        </p:tav>
                        <p:tav tm="100000">
                          <p:val>
                            <p:strVal val="#ppt_y"/>
                          </p:val>
                        </p:tav>
                      </p:tavLst>
                    </p:anim>
                  </p:childTnLst>
                </p:cTn>
              </p:par>
            </p:tnLst>
          </p:tmpl>
        </p:tmplLst>
      </p:bldP>
      <p:bldP spid="16" grpId="0" build="p">
        <p:tmplLst>
          <p:tmpl lvl="1">
            <p:tnLst>
              <p:par>
                <p:cTn presetID="42"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750"/>
                        <p:tgtEl>
                          <p:spTgt spid="16"/>
                        </p:tgtEl>
                      </p:cBhvr>
                    </p:animEffect>
                    <p:anim calcmode="lin" valueType="num">
                      <p:cBhvr>
                        <p:cTn dur="750" fill="hold"/>
                        <p:tgtEl>
                          <p:spTgt spid="16"/>
                        </p:tgtEl>
                        <p:attrNameLst>
                          <p:attrName>ppt_x</p:attrName>
                        </p:attrNameLst>
                      </p:cBhvr>
                      <p:tavLst>
                        <p:tav tm="0">
                          <p:val>
                            <p:strVal val="#ppt_x"/>
                          </p:val>
                        </p:tav>
                        <p:tav tm="100000">
                          <p:val>
                            <p:strVal val="#ppt_x"/>
                          </p:val>
                        </p:tav>
                      </p:tavLst>
                    </p:anim>
                    <p:anim calcmode="lin" valueType="num">
                      <p:cBhvr>
                        <p:cTn dur="750" fill="hold"/>
                        <p:tgtEl>
                          <p:spTgt spid="16"/>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esti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AE5FC1-7AEF-4007-B745-B0ACD5DF735D}"/>
              </a:ext>
            </a:extLst>
          </p:cNvPr>
          <p:cNvSpPr/>
          <p:nvPr userDrawn="1"/>
        </p:nvSpPr>
        <p:spPr>
          <a:xfrm>
            <a:off x="0" y="0"/>
            <a:ext cx="12192000" cy="6858000"/>
          </a:xfrm>
          <a:prstGeom prst="rect">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3" name="Picture 2" descr="A screen shot of a building&#10;&#10;Description automatically generated">
            <a:extLst>
              <a:ext uri="{FF2B5EF4-FFF2-40B4-BE49-F238E27FC236}">
                <a16:creationId xmlns:a16="http://schemas.microsoft.com/office/drawing/2014/main" id="{B59D9806-39E5-472B-86A9-FCD6A98DDF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32860" y="1927860"/>
            <a:ext cx="1257475" cy="2143424"/>
          </a:xfrm>
          <a:prstGeom prst="rect">
            <a:avLst/>
          </a:prstGeom>
        </p:spPr>
      </p:pic>
      <p:pic>
        <p:nvPicPr>
          <p:cNvPr id="5" name="Picture 4" descr="A tall building&#10;&#10;Description automatically generated">
            <a:extLst>
              <a:ext uri="{FF2B5EF4-FFF2-40B4-BE49-F238E27FC236}">
                <a16:creationId xmlns:a16="http://schemas.microsoft.com/office/drawing/2014/main" id="{6DE2A92C-C37B-41DC-87D7-59E87F86CBF3}"/>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0" y="9525"/>
            <a:ext cx="12192000" cy="6838950"/>
          </a:xfrm>
          <a:prstGeom prst="rect">
            <a:avLst/>
          </a:prstGeom>
        </p:spPr>
      </p:pic>
      <p:grpSp>
        <p:nvGrpSpPr>
          <p:cNvPr id="6" name="Group 5">
            <a:extLst>
              <a:ext uri="{FF2B5EF4-FFF2-40B4-BE49-F238E27FC236}">
                <a16:creationId xmlns:a16="http://schemas.microsoft.com/office/drawing/2014/main" id="{8E0B5A16-E0C3-4DF2-8F46-AAB04346EBA8}"/>
              </a:ext>
            </a:extLst>
          </p:cNvPr>
          <p:cNvGrpSpPr/>
          <p:nvPr userDrawn="1"/>
        </p:nvGrpSpPr>
        <p:grpSpPr>
          <a:xfrm>
            <a:off x="8390995" y="0"/>
            <a:ext cx="3801005" cy="6839905"/>
            <a:chOff x="8390995" y="0"/>
            <a:chExt cx="3801005" cy="6839905"/>
          </a:xfrm>
        </p:grpSpPr>
        <p:pic>
          <p:nvPicPr>
            <p:cNvPr id="7" name="Picture 6" descr="Shape, background pattern&#10;&#10;Description automatically generated">
              <a:extLst>
                <a:ext uri="{FF2B5EF4-FFF2-40B4-BE49-F238E27FC236}">
                  <a16:creationId xmlns:a16="http://schemas.microsoft.com/office/drawing/2014/main" id="{C5729ED2-7513-4B8F-ACBC-6D28ABB9F9D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90995" y="0"/>
              <a:ext cx="3801005" cy="6839905"/>
            </a:xfrm>
            <a:prstGeom prst="rect">
              <a:avLst/>
            </a:prstGeom>
          </p:spPr>
        </p:pic>
        <p:pic>
          <p:nvPicPr>
            <p:cNvPr id="8" name="Picture 7">
              <a:extLst>
                <a:ext uri="{FF2B5EF4-FFF2-40B4-BE49-F238E27FC236}">
                  <a16:creationId xmlns:a16="http://schemas.microsoft.com/office/drawing/2014/main" id="{A986CB13-56BE-4221-BA59-4DC44A4D0C9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429874" y="6182254"/>
              <a:ext cx="1461359" cy="419150"/>
            </a:xfrm>
            <a:prstGeom prst="rect">
              <a:avLst/>
            </a:prstGeom>
          </p:spPr>
        </p:pic>
      </p:grpSp>
      <p:sp>
        <p:nvSpPr>
          <p:cNvPr id="13" name="TextBox 12">
            <a:extLst>
              <a:ext uri="{FF2B5EF4-FFF2-40B4-BE49-F238E27FC236}">
                <a16:creationId xmlns:a16="http://schemas.microsoft.com/office/drawing/2014/main" id="{1A4ADFB4-53DA-428F-A2AC-4B12F69838F1}"/>
              </a:ext>
            </a:extLst>
          </p:cNvPr>
          <p:cNvSpPr txBox="1"/>
          <p:nvPr userDrawn="1"/>
        </p:nvSpPr>
        <p:spPr>
          <a:xfrm>
            <a:off x="841644" y="961450"/>
            <a:ext cx="6837962" cy="1569660"/>
          </a:xfrm>
          <a:prstGeom prst="rect">
            <a:avLst/>
          </a:prstGeom>
          <a:noFill/>
        </p:spPr>
        <p:txBody>
          <a:bodyPr wrap="none" rtlCol="0">
            <a:spAutoFit/>
          </a:bodyPr>
          <a:lstStyle/>
          <a:p>
            <a:r>
              <a:rPr lang="en-PH" sz="9600" dirty="0">
                <a:solidFill>
                  <a:schemeClr val="bg1"/>
                </a:solidFill>
                <a:latin typeface="Minion Pro" panose="02040503050306020203" pitchFamily="18" charset="0"/>
              </a:rPr>
              <a:t>QUESTIONS</a:t>
            </a:r>
          </a:p>
        </p:txBody>
      </p:sp>
      <p:sp>
        <p:nvSpPr>
          <p:cNvPr id="15" name="Parallelogram 14">
            <a:extLst>
              <a:ext uri="{FF2B5EF4-FFF2-40B4-BE49-F238E27FC236}">
                <a16:creationId xmlns:a16="http://schemas.microsoft.com/office/drawing/2014/main" id="{B442B83A-8498-4EDC-9262-8730DB2960CD}"/>
              </a:ext>
            </a:extLst>
          </p:cNvPr>
          <p:cNvSpPr/>
          <p:nvPr userDrawn="1"/>
        </p:nvSpPr>
        <p:spPr>
          <a:xfrm>
            <a:off x="6305866" y="631287"/>
            <a:ext cx="7933249" cy="4944165"/>
          </a:xfrm>
          <a:prstGeom prst="parallelogram">
            <a:avLst>
              <a:gd name="adj" fmla="val 42117"/>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7" name="Parallelogram 16">
            <a:extLst>
              <a:ext uri="{FF2B5EF4-FFF2-40B4-BE49-F238E27FC236}">
                <a16:creationId xmlns:a16="http://schemas.microsoft.com/office/drawing/2014/main" id="{BBF171D3-CC8F-4E50-A6C1-6CF9F37BD724}"/>
              </a:ext>
            </a:extLst>
          </p:cNvPr>
          <p:cNvSpPr/>
          <p:nvPr userDrawn="1"/>
        </p:nvSpPr>
        <p:spPr>
          <a:xfrm>
            <a:off x="6481251" y="999587"/>
            <a:ext cx="7933249" cy="4944165"/>
          </a:xfrm>
          <a:prstGeom prst="parallelogram">
            <a:avLst>
              <a:gd name="adj" fmla="val 42117"/>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02332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30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000" fill="hold"/>
                                        <p:tgtEl>
                                          <p:spTgt spid="17"/>
                                        </p:tgtEl>
                                        <p:attrNameLst>
                                          <p:attrName>ppt_x</p:attrName>
                                        </p:attrNameLst>
                                      </p:cBhvr>
                                      <p:tavLst>
                                        <p:tav tm="0">
                                          <p:val>
                                            <p:strVal val="1+#ppt_w/2"/>
                                          </p:val>
                                        </p:tav>
                                        <p:tav tm="100000">
                                          <p:val>
                                            <p:strVal val="#ppt_x"/>
                                          </p:val>
                                        </p:tav>
                                      </p:tavLst>
                                    </p:anim>
                                    <p:anim calcmode="lin" valueType="num">
                                      <p:cBhvr additive="base">
                                        <p:cTn id="12" dur="1000" fill="hold"/>
                                        <p:tgtEl>
                                          <p:spTgt spid="17"/>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60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000" fill="hold"/>
                                        <p:tgtEl>
                                          <p:spTgt spid="15"/>
                                        </p:tgtEl>
                                        <p:attrNameLst>
                                          <p:attrName>ppt_x</p:attrName>
                                        </p:attrNameLst>
                                      </p:cBhvr>
                                      <p:tavLst>
                                        <p:tav tm="0">
                                          <p:val>
                                            <p:strVal val="1+#ppt_w/2"/>
                                          </p:val>
                                        </p:tav>
                                        <p:tav tm="100000">
                                          <p:val>
                                            <p:strVal val="#ppt_x"/>
                                          </p:val>
                                        </p:tav>
                                      </p:tavLst>
                                    </p:anim>
                                    <p:anim calcmode="lin" valueType="num">
                                      <p:cBhvr additive="base">
                                        <p:cTn id="16" dur="1000" fill="hold"/>
                                        <p:tgtEl>
                                          <p:spTgt spid="15"/>
                                        </p:tgtEl>
                                        <p:attrNameLst>
                                          <p:attrName>ppt_y</p:attrName>
                                        </p:attrNameLst>
                                      </p:cBhvr>
                                      <p:tavLst>
                                        <p:tav tm="0">
                                          <p:val>
                                            <p:strVal val="#ppt_y"/>
                                          </p:val>
                                        </p:tav>
                                        <p:tav tm="100000">
                                          <p:val>
                                            <p:strVal val="#ppt_y"/>
                                          </p:val>
                                        </p:tav>
                                      </p:tavLst>
                                    </p:anim>
                                  </p:childTnLst>
                                </p:cTn>
                              </p:par>
                            </p:childTnLst>
                          </p:cTn>
                        </p:par>
                        <p:par>
                          <p:cTn id="17" fill="hold">
                            <p:stCondLst>
                              <p:cond delay="1600"/>
                            </p:stCondLst>
                            <p:childTnLst>
                              <p:par>
                                <p:cTn id="18" presetID="10"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animBg="1"/>
      <p:bldP spid="17"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rea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AE5FC1-7AEF-4007-B745-B0ACD5DF735D}"/>
              </a:ext>
            </a:extLst>
          </p:cNvPr>
          <p:cNvSpPr/>
          <p:nvPr userDrawn="1"/>
        </p:nvSpPr>
        <p:spPr>
          <a:xfrm>
            <a:off x="0" y="0"/>
            <a:ext cx="12192000" cy="6858000"/>
          </a:xfrm>
          <a:prstGeom prst="rect">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4" name="Picture 13" descr="A person smiling for the camera&#10;&#10;Description automatically generated">
            <a:extLst>
              <a:ext uri="{FF2B5EF4-FFF2-40B4-BE49-F238E27FC236}">
                <a16:creationId xmlns:a16="http://schemas.microsoft.com/office/drawing/2014/main" id="{96FE345E-6B54-4126-B336-383832D57B31}"/>
              </a:ext>
            </a:extLst>
          </p:cNvPr>
          <p:cNvPicPr>
            <a:picLocks noChangeAspect="1"/>
          </p:cNvPicPr>
          <p:nvPr userDrawn="1"/>
        </p:nvPicPr>
        <p:blipFill rotWithShape="1">
          <a:blip r:embed="rId2">
            <a:alphaModFix amt="5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b="8841"/>
          <a:stretch/>
        </p:blipFill>
        <p:spPr>
          <a:xfrm>
            <a:off x="-1351" y="1"/>
            <a:ext cx="11284711" cy="6858000"/>
          </a:xfrm>
          <a:prstGeom prst="rect">
            <a:avLst/>
          </a:prstGeom>
        </p:spPr>
      </p:pic>
      <p:sp>
        <p:nvSpPr>
          <p:cNvPr id="13" name="TextBox 12">
            <a:extLst>
              <a:ext uri="{FF2B5EF4-FFF2-40B4-BE49-F238E27FC236}">
                <a16:creationId xmlns:a16="http://schemas.microsoft.com/office/drawing/2014/main" id="{1A4ADFB4-53DA-428F-A2AC-4B12F69838F1}"/>
              </a:ext>
            </a:extLst>
          </p:cNvPr>
          <p:cNvSpPr txBox="1"/>
          <p:nvPr userDrawn="1"/>
        </p:nvSpPr>
        <p:spPr>
          <a:xfrm>
            <a:off x="841644" y="4683101"/>
            <a:ext cx="11780084" cy="1569660"/>
          </a:xfrm>
          <a:prstGeom prst="rect">
            <a:avLst/>
          </a:prstGeom>
          <a:noFill/>
        </p:spPr>
        <p:txBody>
          <a:bodyPr wrap="none" rtlCol="0">
            <a:spAutoFit/>
          </a:bodyPr>
          <a:lstStyle/>
          <a:p>
            <a:r>
              <a:rPr lang="en-PH" sz="9600" dirty="0">
                <a:solidFill>
                  <a:schemeClr val="bg1"/>
                </a:solidFill>
                <a:latin typeface="Minion Pro" panose="02040503050306020203" pitchFamily="18" charset="0"/>
              </a:rPr>
              <a:t>LET’S TAKE A BREAK</a:t>
            </a:r>
          </a:p>
        </p:txBody>
      </p:sp>
      <p:sp>
        <p:nvSpPr>
          <p:cNvPr id="16" name="Text Placeholder 15">
            <a:extLst>
              <a:ext uri="{FF2B5EF4-FFF2-40B4-BE49-F238E27FC236}">
                <a16:creationId xmlns:a16="http://schemas.microsoft.com/office/drawing/2014/main" id="{2C705C33-EE81-4DA6-8471-1E1DF0C1D93F}"/>
              </a:ext>
            </a:extLst>
          </p:cNvPr>
          <p:cNvSpPr>
            <a:spLocks noGrp="1"/>
          </p:cNvSpPr>
          <p:nvPr>
            <p:ph type="body" sz="quarter" idx="10"/>
          </p:nvPr>
        </p:nvSpPr>
        <p:spPr>
          <a:xfrm>
            <a:off x="841375" y="6036861"/>
            <a:ext cx="5953674" cy="431800"/>
          </a:xfrm>
          <a:prstGeom prst="rect">
            <a:avLst/>
          </a:prstGeom>
        </p:spPr>
        <p:txBody>
          <a:bodyPr/>
          <a:lstStyle>
            <a:lvl1pPr marL="0" indent="0">
              <a:lnSpc>
                <a:spcPct val="100000"/>
              </a:lnSpc>
              <a:spcBef>
                <a:spcPts val="0"/>
              </a:spcBef>
              <a:buNone/>
              <a:defRPr sz="2000" spc="300">
                <a:solidFill>
                  <a:srgbClr val="DAA900"/>
                </a:solidFill>
                <a:latin typeface="Minion Pro" panose="02040503050306020203" pitchFamily="18" charset="0"/>
              </a:defRPr>
            </a:lvl1pPr>
            <a:lvl2pPr indent="0">
              <a:lnSpc>
                <a:spcPct val="100000"/>
              </a:lnSpc>
              <a:buNone/>
              <a:defRPr>
                <a:solidFill>
                  <a:schemeClr val="bg1"/>
                </a:solidFill>
              </a:defRPr>
            </a:lvl2pPr>
            <a:lvl3pPr indent="0">
              <a:lnSpc>
                <a:spcPct val="100000"/>
              </a:lnSpc>
              <a:buNone/>
              <a:defRPr>
                <a:solidFill>
                  <a:schemeClr val="bg1"/>
                </a:solidFill>
              </a:defRPr>
            </a:lvl3pPr>
            <a:lvl4pPr indent="0">
              <a:lnSpc>
                <a:spcPct val="100000"/>
              </a:lnSpc>
              <a:buNone/>
              <a:defRPr>
                <a:solidFill>
                  <a:schemeClr val="bg1"/>
                </a:solidFill>
              </a:defRPr>
            </a:lvl4pPr>
            <a:lvl5pPr indent="0">
              <a:lnSpc>
                <a:spcPct val="100000"/>
              </a:lnSpc>
              <a:buNone/>
              <a:defRPr>
                <a:solidFill>
                  <a:schemeClr val="bg1"/>
                </a:solidFill>
              </a:defRPr>
            </a:lvl5pPr>
          </a:lstStyle>
          <a:p>
            <a:pPr lvl="0"/>
            <a:r>
              <a:rPr lang="en-US" dirty="0"/>
              <a:t>Click to edit Master text styles</a:t>
            </a:r>
          </a:p>
        </p:txBody>
      </p:sp>
      <p:grpSp>
        <p:nvGrpSpPr>
          <p:cNvPr id="4" name="Group 3">
            <a:extLst>
              <a:ext uri="{FF2B5EF4-FFF2-40B4-BE49-F238E27FC236}">
                <a16:creationId xmlns:a16="http://schemas.microsoft.com/office/drawing/2014/main" id="{4DA70A4C-1C81-412F-9569-CAC7290C8BF8}"/>
              </a:ext>
            </a:extLst>
          </p:cNvPr>
          <p:cNvGrpSpPr/>
          <p:nvPr userDrawn="1"/>
        </p:nvGrpSpPr>
        <p:grpSpPr>
          <a:xfrm>
            <a:off x="8390995" y="0"/>
            <a:ext cx="3801005" cy="6839905"/>
            <a:chOff x="8390995" y="0"/>
            <a:chExt cx="3801005" cy="6839905"/>
          </a:xfrm>
        </p:grpSpPr>
        <p:pic>
          <p:nvPicPr>
            <p:cNvPr id="15" name="Picture 14" descr="Shape, background pattern&#10;&#10;Description automatically generated">
              <a:extLst>
                <a:ext uri="{FF2B5EF4-FFF2-40B4-BE49-F238E27FC236}">
                  <a16:creationId xmlns:a16="http://schemas.microsoft.com/office/drawing/2014/main" id="{FF617195-57E2-4642-B237-D3EC05AB4E8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90995" y="0"/>
              <a:ext cx="3801005" cy="6839905"/>
            </a:xfrm>
            <a:prstGeom prst="rect">
              <a:avLst/>
            </a:prstGeom>
          </p:spPr>
        </p:pic>
        <p:pic>
          <p:nvPicPr>
            <p:cNvPr id="17" name="Picture 16">
              <a:extLst>
                <a:ext uri="{FF2B5EF4-FFF2-40B4-BE49-F238E27FC236}">
                  <a16:creationId xmlns:a16="http://schemas.microsoft.com/office/drawing/2014/main" id="{78AAAD55-5B4A-41C3-BE8D-AD053D20E1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429874" y="6182254"/>
              <a:ext cx="1461359" cy="419150"/>
            </a:xfrm>
            <a:prstGeom prst="rect">
              <a:avLst/>
            </a:prstGeom>
          </p:spPr>
        </p:pic>
      </p:grpSp>
      <p:sp>
        <p:nvSpPr>
          <p:cNvPr id="20" name="Parallelogram 19">
            <a:extLst>
              <a:ext uri="{FF2B5EF4-FFF2-40B4-BE49-F238E27FC236}">
                <a16:creationId xmlns:a16="http://schemas.microsoft.com/office/drawing/2014/main" id="{E460DC2E-3926-4EA4-AE35-F8E4D00D7C8D}"/>
              </a:ext>
            </a:extLst>
          </p:cNvPr>
          <p:cNvSpPr/>
          <p:nvPr userDrawn="1"/>
        </p:nvSpPr>
        <p:spPr>
          <a:xfrm>
            <a:off x="8049990" y="-912523"/>
            <a:ext cx="7933249" cy="4944165"/>
          </a:xfrm>
          <a:prstGeom prst="parallelogram">
            <a:avLst>
              <a:gd name="adj" fmla="val 42117"/>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1" name="Parallelogram 20">
            <a:extLst>
              <a:ext uri="{FF2B5EF4-FFF2-40B4-BE49-F238E27FC236}">
                <a16:creationId xmlns:a16="http://schemas.microsoft.com/office/drawing/2014/main" id="{B9A55DA5-D8E5-4A62-804F-031405622B6B}"/>
              </a:ext>
            </a:extLst>
          </p:cNvPr>
          <p:cNvSpPr/>
          <p:nvPr userDrawn="1"/>
        </p:nvSpPr>
        <p:spPr>
          <a:xfrm>
            <a:off x="8225375" y="-544223"/>
            <a:ext cx="7933249" cy="4944165"/>
          </a:xfrm>
          <a:prstGeom prst="parallelogram">
            <a:avLst>
              <a:gd name="adj" fmla="val 42117"/>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76567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700"/>
                                        <p:tgtEl>
                                          <p:spTgt spid="14"/>
                                        </p:tgtEl>
                                      </p:cBhvr>
                                    </p:animEffect>
                                  </p:childTnLst>
                                </p:cTn>
                              </p:par>
                              <p:par>
                                <p:cTn id="8" presetID="2" presetClass="entr" presetSubtype="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1+#ppt_w/2"/>
                                          </p:val>
                                        </p:tav>
                                        <p:tav tm="100000">
                                          <p:val>
                                            <p:strVal val="#ppt_x"/>
                                          </p:val>
                                        </p:tav>
                                      </p:tavLst>
                                    </p:anim>
                                    <p:anim calcmode="lin" valueType="num">
                                      <p:cBhvr additive="base">
                                        <p:cTn id="11" dur="500" fill="hold"/>
                                        <p:tgtEl>
                                          <p:spTgt spid="4"/>
                                        </p:tgtEl>
                                        <p:attrNameLst>
                                          <p:attrName>ppt_y</p:attrName>
                                        </p:attrNameLst>
                                      </p:cBhvr>
                                      <p:tavLst>
                                        <p:tav tm="0">
                                          <p:val>
                                            <p:strVal val="#ppt_y"/>
                                          </p:val>
                                        </p:tav>
                                        <p:tav tm="100000">
                                          <p:val>
                                            <p:strVal val="#ppt_y"/>
                                          </p:val>
                                        </p:tav>
                                      </p:tavLst>
                                    </p:anim>
                                  </p:childTnLst>
                                </p:cTn>
                              </p:par>
                              <p:par>
                                <p:cTn id="12" presetID="2" presetClass="entr" presetSubtype="2" fill="hold" grpId="0" nodeType="withEffect">
                                  <p:stCondLst>
                                    <p:cond delay="300"/>
                                  </p:stCondLst>
                                  <p:childTnLst>
                                    <p:set>
                                      <p:cBhvr>
                                        <p:cTn id="13" dur="1" fill="hold">
                                          <p:stCondLst>
                                            <p:cond delay="0"/>
                                          </p:stCondLst>
                                        </p:cTn>
                                        <p:tgtEl>
                                          <p:spTgt spid="21"/>
                                        </p:tgtEl>
                                        <p:attrNameLst>
                                          <p:attrName>style.visibility</p:attrName>
                                        </p:attrNameLst>
                                      </p:cBhvr>
                                      <p:to>
                                        <p:strVal val="visible"/>
                                      </p:to>
                                    </p:set>
                                    <p:anim calcmode="lin" valueType="num">
                                      <p:cBhvr additive="base">
                                        <p:cTn id="14" dur="1000" fill="hold"/>
                                        <p:tgtEl>
                                          <p:spTgt spid="21"/>
                                        </p:tgtEl>
                                        <p:attrNameLst>
                                          <p:attrName>ppt_x</p:attrName>
                                        </p:attrNameLst>
                                      </p:cBhvr>
                                      <p:tavLst>
                                        <p:tav tm="0">
                                          <p:val>
                                            <p:strVal val="1+#ppt_w/2"/>
                                          </p:val>
                                        </p:tav>
                                        <p:tav tm="100000">
                                          <p:val>
                                            <p:strVal val="#ppt_x"/>
                                          </p:val>
                                        </p:tav>
                                      </p:tavLst>
                                    </p:anim>
                                    <p:anim calcmode="lin" valueType="num">
                                      <p:cBhvr additive="base">
                                        <p:cTn id="15" dur="1000" fill="hold"/>
                                        <p:tgtEl>
                                          <p:spTgt spid="21"/>
                                        </p:tgtEl>
                                        <p:attrNameLst>
                                          <p:attrName>ppt_y</p:attrName>
                                        </p:attrNameLst>
                                      </p:cBhvr>
                                      <p:tavLst>
                                        <p:tav tm="0">
                                          <p:val>
                                            <p:strVal val="#ppt_y"/>
                                          </p:val>
                                        </p:tav>
                                        <p:tav tm="100000">
                                          <p:val>
                                            <p:strVal val="#ppt_y"/>
                                          </p:val>
                                        </p:tav>
                                      </p:tavLst>
                                    </p:anim>
                                  </p:childTnLst>
                                </p:cTn>
                              </p:par>
                              <p:par>
                                <p:cTn id="16" presetID="2" presetClass="entr" presetSubtype="2" fill="hold" grpId="0" nodeType="withEffect">
                                  <p:stCondLst>
                                    <p:cond delay="60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1000" fill="hold"/>
                                        <p:tgtEl>
                                          <p:spTgt spid="20"/>
                                        </p:tgtEl>
                                        <p:attrNameLst>
                                          <p:attrName>ppt_x</p:attrName>
                                        </p:attrNameLst>
                                      </p:cBhvr>
                                      <p:tavLst>
                                        <p:tav tm="0">
                                          <p:val>
                                            <p:strVal val="1+#ppt_w/2"/>
                                          </p:val>
                                        </p:tav>
                                        <p:tav tm="100000">
                                          <p:val>
                                            <p:strVal val="#ppt_x"/>
                                          </p:val>
                                        </p:tav>
                                      </p:tavLst>
                                    </p:anim>
                                    <p:anim calcmode="lin" valueType="num">
                                      <p:cBhvr additive="base">
                                        <p:cTn id="19" dur="1000" fill="hold"/>
                                        <p:tgtEl>
                                          <p:spTgt spid="20"/>
                                        </p:tgtEl>
                                        <p:attrNameLst>
                                          <p:attrName>ppt_y</p:attrName>
                                        </p:attrNameLst>
                                      </p:cBhvr>
                                      <p:tavLst>
                                        <p:tav tm="0">
                                          <p:val>
                                            <p:strVal val="#ppt_y"/>
                                          </p:val>
                                        </p:tav>
                                        <p:tav tm="100000">
                                          <p:val>
                                            <p:strVal val="#ppt_y"/>
                                          </p:val>
                                        </p:tav>
                                      </p:tavLst>
                                    </p:anim>
                                  </p:childTnLst>
                                </p:cTn>
                              </p:par>
                            </p:childTnLst>
                          </p:cTn>
                        </p:par>
                        <p:par>
                          <p:cTn id="20" fill="hold">
                            <p:stCondLst>
                              <p:cond delay="1600"/>
                            </p:stCondLst>
                            <p:childTnLst>
                              <p:par>
                                <p:cTn id="21" presetID="10" presetClass="entr" presetSubtype="0" fill="hold" grpId="0" nodeType="after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750"/>
                                        <p:tgtEl>
                                          <p:spTgt spid="13"/>
                                        </p:tgtEl>
                                      </p:cBhvr>
                                    </p:animEffect>
                                  </p:childTnLst>
                                </p:cTn>
                              </p:par>
                              <p:par>
                                <p:cTn id="24" presetID="42" presetClass="entr" presetSubtype="0" fill="hold" grpId="0" nodeType="withEffect">
                                  <p:stCondLst>
                                    <p:cond delay="400"/>
                                  </p:stCondLst>
                                  <p:childTnLst>
                                    <p:set>
                                      <p:cBhvr>
                                        <p:cTn id="25" dur="1" fill="hold">
                                          <p:stCondLst>
                                            <p:cond delay="0"/>
                                          </p:stCondLst>
                                        </p:cTn>
                                        <p:tgtEl>
                                          <p:spTgt spid="16">
                                            <p:txEl>
                                              <p:pRg st="0" end="0"/>
                                            </p:txEl>
                                          </p:spTgt>
                                        </p:tgtEl>
                                        <p:attrNameLst>
                                          <p:attrName>style.visibility</p:attrName>
                                        </p:attrNameLst>
                                      </p:cBhvr>
                                      <p:to>
                                        <p:strVal val="visible"/>
                                      </p:to>
                                    </p:set>
                                    <p:animEffect transition="in" filter="fade">
                                      <p:cBhvr>
                                        <p:cTn id="26" dur="1000"/>
                                        <p:tgtEl>
                                          <p:spTgt spid="16">
                                            <p:txEl>
                                              <p:pRg st="0" end="0"/>
                                            </p:txEl>
                                          </p:spTgt>
                                        </p:tgtEl>
                                      </p:cBhvr>
                                    </p:animEffect>
                                    <p:anim calcmode="lin" valueType="num">
                                      <p:cBhvr>
                                        <p:cTn id="27"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build="p">
        <p:tmplLst>
          <p:tmpl lvl="1">
            <p:tnLst>
              <p:par>
                <p:cTn presetID="42" presetClass="entr" presetSubtype="0" fill="hold" nodeType="withEffect">
                  <p:stCondLst>
                    <p:cond delay="400"/>
                  </p:stCondLst>
                  <p:childTnLst>
                    <p:set>
                      <p:cBhvr>
                        <p:cTn dur="1" fill="hold">
                          <p:stCondLst>
                            <p:cond delay="0"/>
                          </p:stCondLst>
                        </p:cTn>
                        <p:tgtEl>
                          <p:spTgt spid="16"/>
                        </p:tgtEl>
                        <p:attrNameLst>
                          <p:attrName>style.visibility</p:attrName>
                        </p:attrNameLst>
                      </p:cBhvr>
                      <p:to>
                        <p:strVal val="visible"/>
                      </p:to>
                    </p:set>
                    <p:animEffect transition="in" filter="fade">
                      <p:cBhvr>
                        <p:cTn dur="1000"/>
                        <p:tgtEl>
                          <p:spTgt spid="16"/>
                        </p:tgtEl>
                      </p:cBhvr>
                    </p:animEffect>
                    <p:anim calcmode="lin" valueType="num">
                      <p:cBhvr>
                        <p:cTn dur="1000" fill="hold"/>
                        <p:tgtEl>
                          <p:spTgt spid="16"/>
                        </p:tgtEl>
                        <p:attrNameLst>
                          <p:attrName>ppt_x</p:attrName>
                        </p:attrNameLst>
                      </p:cBhvr>
                      <p:tavLst>
                        <p:tav tm="0">
                          <p:val>
                            <p:strVal val="#ppt_x"/>
                          </p:val>
                        </p:tav>
                        <p:tav tm="100000">
                          <p:val>
                            <p:strVal val="#ppt_x"/>
                          </p:val>
                        </p:tav>
                      </p:tavLst>
                    </p:anim>
                    <p:anim calcmode="lin" valueType="num">
                      <p:cBhvr>
                        <p:cTn dur="1000" fill="hold"/>
                        <p:tgtEl>
                          <p:spTgt spid="16"/>
                        </p:tgtEl>
                        <p:attrNameLst>
                          <p:attrName>ppt_y</p:attrName>
                        </p:attrNameLst>
                      </p:cBhvr>
                      <p:tavLst>
                        <p:tav tm="0">
                          <p:val>
                            <p:strVal val="#ppt_y+.1"/>
                          </p:val>
                        </p:tav>
                        <p:tav tm="100000">
                          <p:val>
                            <p:strVal val="#ppt_y"/>
                          </p:val>
                        </p:tav>
                      </p:tavLst>
                    </p:anim>
                  </p:childTnLst>
                </p:cTn>
              </p:par>
            </p:tnLst>
          </p:tmpl>
        </p:tmplLst>
      </p:bldP>
      <p:bldP spid="20" grpId="0" animBg="1"/>
      <p:bldP spid="21"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rea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AE5FC1-7AEF-4007-B745-B0ACD5DF735D}"/>
              </a:ext>
            </a:extLst>
          </p:cNvPr>
          <p:cNvSpPr/>
          <p:nvPr userDrawn="1"/>
        </p:nvSpPr>
        <p:spPr>
          <a:xfrm>
            <a:off x="0" y="0"/>
            <a:ext cx="12192000" cy="6858000"/>
          </a:xfrm>
          <a:prstGeom prst="rect">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5" name="Picture 4">
            <a:extLst>
              <a:ext uri="{FF2B5EF4-FFF2-40B4-BE49-F238E27FC236}">
                <a16:creationId xmlns:a16="http://schemas.microsoft.com/office/drawing/2014/main" id="{4AA1EE05-37E6-40E0-92BC-30496FA5FEFB}"/>
              </a:ext>
            </a:extLst>
          </p:cNvPr>
          <p:cNvPicPr>
            <a:picLocks noChangeAspect="1"/>
          </p:cNvPicPr>
          <p:nvPr userDrawn="1"/>
        </p:nvPicPr>
        <p:blipFill rotWithShape="1">
          <a:blip r:embed="rId2">
            <a:duotone>
              <a:prstClr val="black"/>
              <a:schemeClr val="tx2">
                <a:tint val="45000"/>
                <a:satMod val="400000"/>
              </a:schemeClr>
            </a:duotone>
            <a:alphaModFix amt="50000"/>
            <a:extLst>
              <a:ext uri="{28A0092B-C50C-407E-A947-70E740481C1C}">
                <a14:useLocalDpi xmlns:a14="http://schemas.microsoft.com/office/drawing/2010/main" val="0"/>
              </a:ext>
            </a:extLst>
          </a:blip>
          <a:srcRect t="27676" b="5904"/>
          <a:stretch/>
        </p:blipFill>
        <p:spPr>
          <a:xfrm flipH="1">
            <a:off x="0" y="1"/>
            <a:ext cx="10325100" cy="6858000"/>
          </a:xfrm>
          <a:prstGeom prst="rect">
            <a:avLst/>
          </a:prstGeom>
        </p:spPr>
      </p:pic>
      <p:sp>
        <p:nvSpPr>
          <p:cNvPr id="16" name="Text Placeholder 15">
            <a:extLst>
              <a:ext uri="{FF2B5EF4-FFF2-40B4-BE49-F238E27FC236}">
                <a16:creationId xmlns:a16="http://schemas.microsoft.com/office/drawing/2014/main" id="{2C705C33-EE81-4DA6-8471-1E1DF0C1D93F}"/>
              </a:ext>
            </a:extLst>
          </p:cNvPr>
          <p:cNvSpPr>
            <a:spLocks noGrp="1"/>
          </p:cNvSpPr>
          <p:nvPr>
            <p:ph type="body" sz="quarter" idx="10" hasCustomPrompt="1"/>
          </p:nvPr>
        </p:nvSpPr>
        <p:spPr>
          <a:xfrm>
            <a:off x="300767" y="5750454"/>
            <a:ext cx="5953674" cy="431800"/>
          </a:xfrm>
          <a:prstGeom prst="rect">
            <a:avLst/>
          </a:prstGeom>
        </p:spPr>
        <p:txBody>
          <a:bodyPr/>
          <a:lstStyle>
            <a:lvl1pPr marL="0" indent="0">
              <a:lnSpc>
                <a:spcPct val="100000"/>
              </a:lnSpc>
              <a:spcBef>
                <a:spcPts val="0"/>
              </a:spcBef>
              <a:buNone/>
              <a:defRPr sz="4800" b="1" spc="300" baseline="0">
                <a:solidFill>
                  <a:srgbClr val="DAA900"/>
                </a:solidFill>
                <a:latin typeface="Minion Pro" panose="02040503050306020203" pitchFamily="18" charset="0"/>
              </a:defRPr>
            </a:lvl1pPr>
            <a:lvl2pPr indent="0">
              <a:lnSpc>
                <a:spcPct val="100000"/>
              </a:lnSpc>
              <a:buNone/>
              <a:defRPr>
                <a:solidFill>
                  <a:schemeClr val="bg1"/>
                </a:solidFill>
              </a:defRPr>
            </a:lvl2pPr>
            <a:lvl3pPr indent="0">
              <a:lnSpc>
                <a:spcPct val="100000"/>
              </a:lnSpc>
              <a:buNone/>
              <a:defRPr>
                <a:solidFill>
                  <a:schemeClr val="bg1"/>
                </a:solidFill>
              </a:defRPr>
            </a:lvl3pPr>
            <a:lvl4pPr indent="0">
              <a:lnSpc>
                <a:spcPct val="100000"/>
              </a:lnSpc>
              <a:buNone/>
              <a:defRPr>
                <a:solidFill>
                  <a:schemeClr val="bg1"/>
                </a:solidFill>
              </a:defRPr>
            </a:lvl4pPr>
            <a:lvl5pPr indent="0">
              <a:lnSpc>
                <a:spcPct val="100000"/>
              </a:lnSpc>
              <a:buNone/>
              <a:defRPr>
                <a:solidFill>
                  <a:schemeClr val="bg1"/>
                </a:solidFill>
              </a:defRPr>
            </a:lvl5pPr>
          </a:lstStyle>
          <a:p>
            <a:pPr lvl="0"/>
            <a:r>
              <a:rPr lang="en-US" dirty="0"/>
              <a:t>Key Messages</a:t>
            </a:r>
          </a:p>
        </p:txBody>
      </p:sp>
      <p:grpSp>
        <p:nvGrpSpPr>
          <p:cNvPr id="4" name="Group 3">
            <a:extLst>
              <a:ext uri="{FF2B5EF4-FFF2-40B4-BE49-F238E27FC236}">
                <a16:creationId xmlns:a16="http://schemas.microsoft.com/office/drawing/2014/main" id="{4DA70A4C-1C81-412F-9569-CAC7290C8BF8}"/>
              </a:ext>
            </a:extLst>
          </p:cNvPr>
          <p:cNvGrpSpPr/>
          <p:nvPr userDrawn="1"/>
        </p:nvGrpSpPr>
        <p:grpSpPr>
          <a:xfrm>
            <a:off x="8390995" y="0"/>
            <a:ext cx="3801005" cy="6839905"/>
            <a:chOff x="8390995" y="0"/>
            <a:chExt cx="3801005" cy="6839905"/>
          </a:xfrm>
        </p:grpSpPr>
        <p:pic>
          <p:nvPicPr>
            <p:cNvPr id="15" name="Picture 14" descr="Shape, background pattern&#10;&#10;Description automatically generated">
              <a:extLst>
                <a:ext uri="{FF2B5EF4-FFF2-40B4-BE49-F238E27FC236}">
                  <a16:creationId xmlns:a16="http://schemas.microsoft.com/office/drawing/2014/main" id="{FF617195-57E2-4642-B237-D3EC05AB4E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90995" y="0"/>
              <a:ext cx="3801005" cy="6839905"/>
            </a:xfrm>
            <a:prstGeom prst="rect">
              <a:avLst/>
            </a:prstGeom>
          </p:spPr>
        </p:pic>
        <p:pic>
          <p:nvPicPr>
            <p:cNvPr id="17" name="Picture 16">
              <a:extLst>
                <a:ext uri="{FF2B5EF4-FFF2-40B4-BE49-F238E27FC236}">
                  <a16:creationId xmlns:a16="http://schemas.microsoft.com/office/drawing/2014/main" id="{78AAAD55-5B4A-41C3-BE8D-AD053D20E11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29874" y="6182254"/>
              <a:ext cx="1461359" cy="419150"/>
            </a:xfrm>
            <a:prstGeom prst="rect">
              <a:avLst/>
            </a:prstGeom>
          </p:spPr>
        </p:pic>
      </p:grpSp>
      <p:sp>
        <p:nvSpPr>
          <p:cNvPr id="20" name="Parallelogram 19">
            <a:extLst>
              <a:ext uri="{FF2B5EF4-FFF2-40B4-BE49-F238E27FC236}">
                <a16:creationId xmlns:a16="http://schemas.microsoft.com/office/drawing/2014/main" id="{E460DC2E-3926-4EA4-AE35-F8E4D00D7C8D}"/>
              </a:ext>
            </a:extLst>
          </p:cNvPr>
          <p:cNvSpPr/>
          <p:nvPr userDrawn="1"/>
        </p:nvSpPr>
        <p:spPr>
          <a:xfrm>
            <a:off x="8049990" y="-912523"/>
            <a:ext cx="7933249" cy="4944165"/>
          </a:xfrm>
          <a:prstGeom prst="parallelogram">
            <a:avLst>
              <a:gd name="adj" fmla="val 42117"/>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1" name="Parallelogram 20">
            <a:extLst>
              <a:ext uri="{FF2B5EF4-FFF2-40B4-BE49-F238E27FC236}">
                <a16:creationId xmlns:a16="http://schemas.microsoft.com/office/drawing/2014/main" id="{B9A55DA5-D8E5-4A62-804F-031405622B6B}"/>
              </a:ext>
            </a:extLst>
          </p:cNvPr>
          <p:cNvSpPr/>
          <p:nvPr userDrawn="1"/>
        </p:nvSpPr>
        <p:spPr>
          <a:xfrm>
            <a:off x="8225375" y="-544223"/>
            <a:ext cx="7933249" cy="4944165"/>
          </a:xfrm>
          <a:prstGeom prst="parallelogram">
            <a:avLst>
              <a:gd name="adj" fmla="val 42117"/>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3740828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30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1+#ppt_w/2"/>
                                          </p:val>
                                        </p:tav>
                                        <p:tav tm="100000">
                                          <p:val>
                                            <p:strVal val="#ppt_x"/>
                                          </p:val>
                                        </p:tav>
                                      </p:tavLst>
                                    </p:anim>
                                    <p:anim calcmode="lin" valueType="num">
                                      <p:cBhvr additive="base">
                                        <p:cTn id="12" dur="1000" fill="hold"/>
                                        <p:tgtEl>
                                          <p:spTgt spid="21"/>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60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1000" fill="hold"/>
                                        <p:tgtEl>
                                          <p:spTgt spid="20"/>
                                        </p:tgtEl>
                                        <p:attrNameLst>
                                          <p:attrName>ppt_x</p:attrName>
                                        </p:attrNameLst>
                                      </p:cBhvr>
                                      <p:tavLst>
                                        <p:tav tm="0">
                                          <p:val>
                                            <p:strVal val="1+#ppt_w/2"/>
                                          </p:val>
                                        </p:tav>
                                        <p:tav tm="100000">
                                          <p:val>
                                            <p:strVal val="#ppt_x"/>
                                          </p:val>
                                        </p:tav>
                                      </p:tavLst>
                                    </p:anim>
                                    <p:anim calcmode="lin" valueType="num">
                                      <p:cBhvr additive="base">
                                        <p:cTn id="16" dur="1000" fill="hold"/>
                                        <p:tgtEl>
                                          <p:spTgt spid="20"/>
                                        </p:tgtEl>
                                        <p:attrNameLst>
                                          <p:attrName>ppt_y</p:attrName>
                                        </p:attrNameLst>
                                      </p:cBhvr>
                                      <p:tavLst>
                                        <p:tav tm="0">
                                          <p:val>
                                            <p:strVal val="#ppt_y"/>
                                          </p:val>
                                        </p:tav>
                                        <p:tav tm="100000">
                                          <p:val>
                                            <p:strVal val="#ppt_y"/>
                                          </p:val>
                                        </p:tav>
                                      </p:tavLst>
                                    </p:anim>
                                  </p:childTnLst>
                                </p:cTn>
                              </p:par>
                              <p:par>
                                <p:cTn id="17" presetID="42" presetClass="entr" presetSubtype="0" fill="hold" grpId="0" nodeType="withEffect">
                                  <p:stCondLst>
                                    <p:cond delay="400"/>
                                  </p:stCondLst>
                                  <p:childTnLst>
                                    <p:set>
                                      <p:cBhvr>
                                        <p:cTn id="18" dur="1" fill="hold">
                                          <p:stCondLst>
                                            <p:cond delay="0"/>
                                          </p:stCondLst>
                                        </p:cTn>
                                        <p:tgtEl>
                                          <p:spTgt spid="16">
                                            <p:txEl>
                                              <p:pRg st="0" end="0"/>
                                            </p:txEl>
                                          </p:spTgt>
                                        </p:tgtEl>
                                        <p:attrNameLst>
                                          <p:attrName>style.visibility</p:attrName>
                                        </p:attrNameLst>
                                      </p:cBhvr>
                                      <p:to>
                                        <p:strVal val="visible"/>
                                      </p:to>
                                    </p:set>
                                    <p:animEffect transition="in" filter="fade">
                                      <p:cBhvr>
                                        <p:cTn id="19" dur="1000"/>
                                        <p:tgtEl>
                                          <p:spTgt spid="16">
                                            <p:txEl>
                                              <p:pRg st="0" end="0"/>
                                            </p:txEl>
                                          </p:spTgt>
                                        </p:tgtEl>
                                      </p:cBhvr>
                                    </p:animEffect>
                                    <p:anim calcmode="lin" valueType="num">
                                      <p:cBhvr>
                                        <p:cTn id="20"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tmplLst>
          <p:tmpl lvl="1">
            <p:tnLst>
              <p:par>
                <p:cTn presetID="42" presetClass="entr" presetSubtype="0" fill="hold" nodeType="withEffect">
                  <p:stCondLst>
                    <p:cond delay="400"/>
                  </p:stCondLst>
                  <p:childTnLst>
                    <p:set>
                      <p:cBhvr>
                        <p:cTn dur="1" fill="hold">
                          <p:stCondLst>
                            <p:cond delay="0"/>
                          </p:stCondLst>
                        </p:cTn>
                        <p:tgtEl>
                          <p:spTgt spid="16"/>
                        </p:tgtEl>
                        <p:attrNameLst>
                          <p:attrName>style.visibility</p:attrName>
                        </p:attrNameLst>
                      </p:cBhvr>
                      <p:to>
                        <p:strVal val="visible"/>
                      </p:to>
                    </p:set>
                    <p:animEffect transition="in" filter="fade">
                      <p:cBhvr>
                        <p:cTn dur="1000"/>
                        <p:tgtEl>
                          <p:spTgt spid="16"/>
                        </p:tgtEl>
                      </p:cBhvr>
                    </p:animEffect>
                    <p:anim calcmode="lin" valueType="num">
                      <p:cBhvr>
                        <p:cTn dur="1000" fill="hold"/>
                        <p:tgtEl>
                          <p:spTgt spid="16"/>
                        </p:tgtEl>
                        <p:attrNameLst>
                          <p:attrName>ppt_x</p:attrName>
                        </p:attrNameLst>
                      </p:cBhvr>
                      <p:tavLst>
                        <p:tav tm="0">
                          <p:val>
                            <p:strVal val="#ppt_x"/>
                          </p:val>
                        </p:tav>
                        <p:tav tm="100000">
                          <p:val>
                            <p:strVal val="#ppt_x"/>
                          </p:val>
                        </p:tav>
                      </p:tavLst>
                    </p:anim>
                    <p:anim calcmode="lin" valueType="num">
                      <p:cBhvr>
                        <p:cTn dur="1000" fill="hold"/>
                        <p:tgtEl>
                          <p:spTgt spid="16"/>
                        </p:tgtEl>
                        <p:attrNameLst>
                          <p:attrName>ppt_y</p:attrName>
                        </p:attrNameLst>
                      </p:cBhvr>
                      <p:tavLst>
                        <p:tav tm="0">
                          <p:val>
                            <p:strVal val="#ppt_y+.1"/>
                          </p:val>
                        </p:tav>
                        <p:tav tm="100000">
                          <p:val>
                            <p:strVal val="#ppt_y"/>
                          </p:val>
                        </p:tav>
                      </p:tavLst>
                    </p:anim>
                  </p:childTnLst>
                </p:cTn>
              </p:par>
            </p:tnLst>
          </p:tmpl>
        </p:tmplLst>
      </p:bldP>
      <p:bldP spid="20" grpId="0" animBg="1"/>
      <p:bldP spid="21" grpId="0" animBg="1"/>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cap">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91890E-6BAF-48BB-A548-9987BFF6B44A}"/>
              </a:ext>
            </a:extLst>
          </p:cNvPr>
          <p:cNvSpPr/>
          <p:nvPr userDrawn="1"/>
        </p:nvSpPr>
        <p:spPr>
          <a:xfrm>
            <a:off x="0" y="0"/>
            <a:ext cx="12192000" cy="6839905"/>
          </a:xfrm>
          <a:prstGeom prst="rect">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5" name="Picture 4" descr="A person standing posing for the camera&#10;&#10;Description automatically generated">
            <a:extLst>
              <a:ext uri="{FF2B5EF4-FFF2-40B4-BE49-F238E27FC236}">
                <a16:creationId xmlns:a16="http://schemas.microsoft.com/office/drawing/2014/main" id="{717F370E-C05D-4361-9DE6-4368AEA521B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1847" y="0"/>
            <a:ext cx="10269383" cy="6839905"/>
          </a:xfrm>
          <a:prstGeom prst="rect">
            <a:avLst/>
          </a:prstGeom>
        </p:spPr>
      </p:pic>
      <p:sp>
        <p:nvSpPr>
          <p:cNvPr id="6" name="Rectangle 5">
            <a:extLst>
              <a:ext uri="{FF2B5EF4-FFF2-40B4-BE49-F238E27FC236}">
                <a16:creationId xmlns:a16="http://schemas.microsoft.com/office/drawing/2014/main" id="{D00CCB5C-5BC8-4419-8A38-20BD52D571DC}"/>
              </a:ext>
            </a:extLst>
          </p:cNvPr>
          <p:cNvSpPr/>
          <p:nvPr userDrawn="1"/>
        </p:nvSpPr>
        <p:spPr>
          <a:xfrm>
            <a:off x="0" y="0"/>
            <a:ext cx="12192000" cy="6839905"/>
          </a:xfrm>
          <a:prstGeom prst="rect">
            <a:avLst/>
          </a:prstGeom>
          <a:solidFill>
            <a:srgbClr val="00285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Rectangle 9">
            <a:extLst>
              <a:ext uri="{FF2B5EF4-FFF2-40B4-BE49-F238E27FC236}">
                <a16:creationId xmlns:a16="http://schemas.microsoft.com/office/drawing/2014/main" id="{334FA797-0D23-4799-846B-39AB128D9D63}"/>
              </a:ext>
            </a:extLst>
          </p:cNvPr>
          <p:cNvSpPr/>
          <p:nvPr userDrawn="1"/>
        </p:nvSpPr>
        <p:spPr>
          <a:xfrm>
            <a:off x="0" y="6169515"/>
            <a:ext cx="12191999" cy="825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1" name="Parallelogram 10">
            <a:extLst>
              <a:ext uri="{FF2B5EF4-FFF2-40B4-BE49-F238E27FC236}">
                <a16:creationId xmlns:a16="http://schemas.microsoft.com/office/drawing/2014/main" id="{5535FCA5-2D26-46D6-B272-13A86A16B3CC}"/>
              </a:ext>
            </a:extLst>
          </p:cNvPr>
          <p:cNvSpPr/>
          <p:nvPr userDrawn="1"/>
        </p:nvSpPr>
        <p:spPr>
          <a:xfrm flipH="1" flipV="1">
            <a:off x="-147701" y="6169515"/>
            <a:ext cx="9920351" cy="68810"/>
          </a:xfrm>
          <a:prstGeom prst="parallelogram">
            <a:avLst>
              <a:gd name="adj" fmla="val 144575"/>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2" name="Parallelogram 11">
            <a:extLst>
              <a:ext uri="{FF2B5EF4-FFF2-40B4-BE49-F238E27FC236}">
                <a16:creationId xmlns:a16="http://schemas.microsoft.com/office/drawing/2014/main" id="{0FDB5F12-189E-47C2-BA5B-712A72550A7A}"/>
              </a:ext>
            </a:extLst>
          </p:cNvPr>
          <p:cNvSpPr/>
          <p:nvPr userDrawn="1"/>
        </p:nvSpPr>
        <p:spPr>
          <a:xfrm flipH="1" flipV="1">
            <a:off x="-147701" y="6195982"/>
            <a:ext cx="10470422" cy="45719"/>
          </a:xfrm>
          <a:prstGeom prst="parallelogram">
            <a:avLst>
              <a:gd name="adj" fmla="val 144575"/>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3" name="TextBox 12">
            <a:extLst>
              <a:ext uri="{FF2B5EF4-FFF2-40B4-BE49-F238E27FC236}">
                <a16:creationId xmlns:a16="http://schemas.microsoft.com/office/drawing/2014/main" id="{CA6E39E5-040A-4562-BEAD-CFA0C33F20AC}"/>
              </a:ext>
            </a:extLst>
          </p:cNvPr>
          <p:cNvSpPr txBox="1"/>
          <p:nvPr userDrawn="1"/>
        </p:nvSpPr>
        <p:spPr>
          <a:xfrm>
            <a:off x="269507" y="6352676"/>
            <a:ext cx="3359217" cy="738664"/>
          </a:xfrm>
          <a:prstGeom prst="rect">
            <a:avLst/>
          </a:prstGeom>
          <a:noFill/>
        </p:spPr>
        <p:txBody>
          <a:bodyPr wrap="square" rtlCol="0">
            <a:spAutoFit/>
          </a:bodyPr>
          <a:lstStyle/>
          <a:p>
            <a:r>
              <a:rPr lang="en-PH" sz="2100" spc="600" dirty="0">
                <a:solidFill>
                  <a:srgbClr val="5B5B5B"/>
                </a:solidFill>
                <a:latin typeface="Minion Pro" panose="02040503050306020203" pitchFamily="18" charset="0"/>
              </a:rPr>
              <a:t>ORACLE FINANCIALS</a:t>
            </a:r>
          </a:p>
        </p:txBody>
      </p:sp>
      <p:sp>
        <p:nvSpPr>
          <p:cNvPr id="14" name="Parallelogram 13">
            <a:extLst>
              <a:ext uri="{FF2B5EF4-FFF2-40B4-BE49-F238E27FC236}">
                <a16:creationId xmlns:a16="http://schemas.microsoft.com/office/drawing/2014/main" id="{03B02900-5624-4C3D-AAD1-66017C758C51}"/>
              </a:ext>
            </a:extLst>
          </p:cNvPr>
          <p:cNvSpPr/>
          <p:nvPr userDrawn="1"/>
        </p:nvSpPr>
        <p:spPr>
          <a:xfrm>
            <a:off x="-668812" y="388356"/>
            <a:ext cx="929640" cy="342900"/>
          </a:xfrm>
          <a:prstGeom prst="parallelogram">
            <a:avLst>
              <a:gd name="adj" fmla="val 62778"/>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5" name="Parallelogram 14">
            <a:extLst>
              <a:ext uri="{FF2B5EF4-FFF2-40B4-BE49-F238E27FC236}">
                <a16:creationId xmlns:a16="http://schemas.microsoft.com/office/drawing/2014/main" id="{BFD71308-97A9-41A6-85D7-95EDF0A8E579}"/>
              </a:ext>
            </a:extLst>
          </p:cNvPr>
          <p:cNvSpPr/>
          <p:nvPr userDrawn="1"/>
        </p:nvSpPr>
        <p:spPr>
          <a:xfrm>
            <a:off x="-699292" y="444849"/>
            <a:ext cx="1039127" cy="342900"/>
          </a:xfrm>
          <a:prstGeom prst="parallelogram">
            <a:avLst>
              <a:gd name="adj" fmla="val 62778"/>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8" name="Text Placeholder 11">
            <a:extLst>
              <a:ext uri="{FF2B5EF4-FFF2-40B4-BE49-F238E27FC236}">
                <a16:creationId xmlns:a16="http://schemas.microsoft.com/office/drawing/2014/main" id="{CB499D9E-5088-4E15-A63B-B247FA9FC72B}"/>
              </a:ext>
            </a:extLst>
          </p:cNvPr>
          <p:cNvSpPr>
            <a:spLocks noGrp="1"/>
          </p:cNvSpPr>
          <p:nvPr>
            <p:ph type="body" sz="quarter" idx="10"/>
          </p:nvPr>
        </p:nvSpPr>
        <p:spPr>
          <a:xfrm>
            <a:off x="344915" y="305149"/>
            <a:ext cx="6210300" cy="527741"/>
          </a:xfrm>
          <a:prstGeom prst="rect">
            <a:avLst/>
          </a:prstGeom>
        </p:spPr>
        <p:txBody>
          <a:bodyPr/>
          <a:lstStyle>
            <a:lvl1pPr marL="0" indent="0">
              <a:lnSpc>
                <a:spcPct val="100000"/>
              </a:lnSpc>
              <a:spcBef>
                <a:spcPts val="0"/>
              </a:spcBef>
              <a:buNone/>
              <a:defRPr sz="3600">
                <a:solidFill>
                  <a:schemeClr val="bg1"/>
                </a:solidFill>
                <a:latin typeface="Minion Pro" panose="02040503050306020203" pitchFamily="18"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19" name="Parallelogram 18">
            <a:extLst>
              <a:ext uri="{FF2B5EF4-FFF2-40B4-BE49-F238E27FC236}">
                <a16:creationId xmlns:a16="http://schemas.microsoft.com/office/drawing/2014/main" id="{8B98B5F2-64F0-4390-B208-A6B0E5D49144}"/>
              </a:ext>
            </a:extLst>
          </p:cNvPr>
          <p:cNvSpPr/>
          <p:nvPr userDrawn="1"/>
        </p:nvSpPr>
        <p:spPr>
          <a:xfrm>
            <a:off x="4062844" y="1"/>
            <a:ext cx="9977806" cy="6867526"/>
          </a:xfrm>
          <a:prstGeom prst="parallelogram">
            <a:avLst>
              <a:gd name="adj" fmla="val 25059"/>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20" name="Picture 19" descr="A picture containing drawing&#10;&#10;Description automatically generated">
            <a:extLst>
              <a:ext uri="{FF2B5EF4-FFF2-40B4-BE49-F238E27FC236}">
                <a16:creationId xmlns:a16="http://schemas.microsoft.com/office/drawing/2014/main" id="{081A3E29-9CBD-4A50-8AC2-90C3792A56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29200" y="6181200"/>
            <a:ext cx="1434126" cy="417600"/>
          </a:xfrm>
          <a:prstGeom prst="rect">
            <a:avLst/>
          </a:prstGeom>
        </p:spPr>
      </p:pic>
    </p:spTree>
    <p:extLst>
      <p:ext uri="{BB962C8B-B14F-4D97-AF65-F5344CB8AC3E}">
        <p14:creationId xmlns:p14="http://schemas.microsoft.com/office/powerpoint/2010/main" val="41996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0-#ppt_w/2"/>
                                          </p:val>
                                        </p:tav>
                                        <p:tav tm="100000">
                                          <p:val>
                                            <p:strVal val="#ppt_x"/>
                                          </p:val>
                                        </p:tav>
                                      </p:tavLst>
                                    </p:anim>
                                    <p:anim calcmode="lin" valueType="num">
                                      <p:cBhvr additive="base">
                                        <p:cTn id="8" dur="750" fill="hold"/>
                                        <p:tgtEl>
                                          <p:spTgt spid="1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0-#ppt_w/2"/>
                                          </p:val>
                                        </p:tav>
                                        <p:tav tm="100000">
                                          <p:val>
                                            <p:strVal val="#ppt_x"/>
                                          </p:val>
                                        </p:tav>
                                      </p:tavLst>
                                    </p:anim>
                                    <p:anim calcmode="lin" valueType="num">
                                      <p:cBhvr additive="base">
                                        <p:cTn id="12" dur="750" fill="hold"/>
                                        <p:tgtEl>
                                          <p:spTgt spid="14"/>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500"/>
                                  </p:stCondLst>
                                  <p:childTnLst>
                                    <p:set>
                                      <p:cBhvr>
                                        <p:cTn id="14" dur="1" fill="hold">
                                          <p:stCondLst>
                                            <p:cond delay="0"/>
                                          </p:stCondLst>
                                        </p:cTn>
                                        <p:tgtEl>
                                          <p:spTgt spid="18">
                                            <p:txEl>
                                              <p:pRg st="0" end="0"/>
                                            </p:txEl>
                                          </p:spTgt>
                                        </p:tgtEl>
                                        <p:attrNameLst>
                                          <p:attrName>style.visibility</p:attrName>
                                        </p:attrNameLst>
                                      </p:cBhvr>
                                      <p:to>
                                        <p:strVal val="visible"/>
                                      </p:to>
                                    </p:set>
                                    <p:animEffect transition="in" filter="fade">
                                      <p:cBhvr>
                                        <p:cTn id="15" dur="75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8" grpId="0" build="p">
        <p:tmplLst>
          <p:tmpl lvl="1">
            <p:tnLst>
              <p:par>
                <p:cTn presetID="10" presetClass="entr" presetSubtype="0" fill="hold" nodeType="withEffect">
                  <p:stCondLst>
                    <p:cond delay="500"/>
                  </p:stCondLst>
                  <p:childTnLst>
                    <p:set>
                      <p:cBhvr>
                        <p:cTn dur="1" fill="hold">
                          <p:stCondLst>
                            <p:cond delay="0"/>
                          </p:stCondLst>
                        </p:cTn>
                        <p:tgtEl>
                          <p:spTgt spid="18"/>
                        </p:tgtEl>
                        <p:attrNameLst>
                          <p:attrName>style.visibility</p:attrName>
                        </p:attrNameLst>
                      </p:cBhvr>
                      <p:to>
                        <p:strVal val="visible"/>
                      </p:to>
                    </p:set>
                    <p:animEffect transition="in" filter="fade">
                      <p:cBhvr>
                        <p:cTn dur="750"/>
                        <p:tgtEl>
                          <p:spTgt spid="18"/>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ext Step">
    <p:spTree>
      <p:nvGrpSpPr>
        <p:cNvPr id="1" name=""/>
        <p:cNvGrpSpPr/>
        <p:nvPr/>
      </p:nvGrpSpPr>
      <p:grpSpPr>
        <a:xfrm>
          <a:off x="0" y="0"/>
          <a:ext cx="0" cy="0"/>
          <a:chOff x="0" y="0"/>
          <a:chExt cx="0" cy="0"/>
        </a:xfrm>
      </p:grpSpPr>
      <p:pic>
        <p:nvPicPr>
          <p:cNvPr id="3" name="Picture 2" descr="A picture containing tree, blue, palm, train&#10;&#10;Description automatically generated">
            <a:extLst>
              <a:ext uri="{FF2B5EF4-FFF2-40B4-BE49-F238E27FC236}">
                <a16:creationId xmlns:a16="http://schemas.microsoft.com/office/drawing/2014/main" id="{A277135C-4F0D-4ABE-967F-7232C6A4DD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758711"/>
          </a:xfrm>
          <a:prstGeom prst="rect">
            <a:avLst/>
          </a:prstGeom>
        </p:spPr>
      </p:pic>
      <p:sp>
        <p:nvSpPr>
          <p:cNvPr id="4" name="Rectangle 3">
            <a:extLst>
              <a:ext uri="{FF2B5EF4-FFF2-40B4-BE49-F238E27FC236}">
                <a16:creationId xmlns:a16="http://schemas.microsoft.com/office/drawing/2014/main" id="{0A85484A-C03F-4A85-9A54-BEBDCE56AA5B}"/>
              </a:ext>
            </a:extLst>
          </p:cNvPr>
          <p:cNvSpPr/>
          <p:nvPr userDrawn="1"/>
        </p:nvSpPr>
        <p:spPr>
          <a:xfrm>
            <a:off x="0" y="0"/>
            <a:ext cx="12192000" cy="6839905"/>
          </a:xfrm>
          <a:prstGeom prst="rect">
            <a:avLst/>
          </a:prstGeom>
          <a:solidFill>
            <a:srgbClr val="00285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Rectangle 7">
            <a:extLst>
              <a:ext uri="{FF2B5EF4-FFF2-40B4-BE49-F238E27FC236}">
                <a16:creationId xmlns:a16="http://schemas.microsoft.com/office/drawing/2014/main" id="{0A989D3D-0F30-4224-81D0-0557E7DD9789}"/>
              </a:ext>
            </a:extLst>
          </p:cNvPr>
          <p:cNvSpPr/>
          <p:nvPr userDrawn="1"/>
        </p:nvSpPr>
        <p:spPr>
          <a:xfrm>
            <a:off x="0" y="6169515"/>
            <a:ext cx="12191999" cy="825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9" name="Parallelogram 8">
            <a:extLst>
              <a:ext uri="{FF2B5EF4-FFF2-40B4-BE49-F238E27FC236}">
                <a16:creationId xmlns:a16="http://schemas.microsoft.com/office/drawing/2014/main" id="{B1EEFDEE-1634-4EAF-A95E-234CF3A82119}"/>
              </a:ext>
            </a:extLst>
          </p:cNvPr>
          <p:cNvSpPr/>
          <p:nvPr userDrawn="1"/>
        </p:nvSpPr>
        <p:spPr>
          <a:xfrm flipH="1" flipV="1">
            <a:off x="-147701" y="6169515"/>
            <a:ext cx="9920351" cy="68810"/>
          </a:xfrm>
          <a:prstGeom prst="parallelogram">
            <a:avLst>
              <a:gd name="adj" fmla="val 144575"/>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0" name="Parallelogram 9">
            <a:extLst>
              <a:ext uri="{FF2B5EF4-FFF2-40B4-BE49-F238E27FC236}">
                <a16:creationId xmlns:a16="http://schemas.microsoft.com/office/drawing/2014/main" id="{8D85FE57-8B3F-4D44-9A50-1826AB492FC9}"/>
              </a:ext>
            </a:extLst>
          </p:cNvPr>
          <p:cNvSpPr/>
          <p:nvPr userDrawn="1"/>
        </p:nvSpPr>
        <p:spPr>
          <a:xfrm flipH="1" flipV="1">
            <a:off x="-147701" y="6195982"/>
            <a:ext cx="10470422" cy="45719"/>
          </a:xfrm>
          <a:prstGeom prst="parallelogram">
            <a:avLst>
              <a:gd name="adj" fmla="val 144575"/>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1" name="Picture 10">
            <a:extLst>
              <a:ext uri="{FF2B5EF4-FFF2-40B4-BE49-F238E27FC236}">
                <a16:creationId xmlns:a16="http://schemas.microsoft.com/office/drawing/2014/main" id="{C180126F-EDEE-4786-89A8-DAD4CC4F69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29874" y="6182254"/>
            <a:ext cx="1461359" cy="419150"/>
          </a:xfrm>
          <a:prstGeom prst="rect">
            <a:avLst/>
          </a:prstGeom>
        </p:spPr>
      </p:pic>
      <p:sp>
        <p:nvSpPr>
          <p:cNvPr id="12" name="TextBox 11">
            <a:extLst>
              <a:ext uri="{FF2B5EF4-FFF2-40B4-BE49-F238E27FC236}">
                <a16:creationId xmlns:a16="http://schemas.microsoft.com/office/drawing/2014/main" id="{77B3C863-C2B1-4699-8A3E-F8A158FBF5C2}"/>
              </a:ext>
            </a:extLst>
          </p:cNvPr>
          <p:cNvSpPr txBox="1"/>
          <p:nvPr userDrawn="1"/>
        </p:nvSpPr>
        <p:spPr>
          <a:xfrm>
            <a:off x="269507" y="6352676"/>
            <a:ext cx="3359217" cy="738664"/>
          </a:xfrm>
          <a:prstGeom prst="rect">
            <a:avLst/>
          </a:prstGeom>
          <a:noFill/>
        </p:spPr>
        <p:txBody>
          <a:bodyPr wrap="square" rtlCol="0">
            <a:spAutoFit/>
          </a:bodyPr>
          <a:lstStyle/>
          <a:p>
            <a:r>
              <a:rPr lang="en-PH" sz="2100" spc="600" dirty="0">
                <a:solidFill>
                  <a:srgbClr val="5B5B5B"/>
                </a:solidFill>
                <a:latin typeface="Minion Pro" panose="02040503050306020203" pitchFamily="18" charset="0"/>
              </a:rPr>
              <a:t>ORACLE FINANCIALS</a:t>
            </a:r>
          </a:p>
        </p:txBody>
      </p:sp>
      <p:sp>
        <p:nvSpPr>
          <p:cNvPr id="13" name="Parallelogram 12">
            <a:extLst>
              <a:ext uri="{FF2B5EF4-FFF2-40B4-BE49-F238E27FC236}">
                <a16:creationId xmlns:a16="http://schemas.microsoft.com/office/drawing/2014/main" id="{A114EDA0-3B51-4692-9CC0-C464FB8556AF}"/>
              </a:ext>
            </a:extLst>
          </p:cNvPr>
          <p:cNvSpPr/>
          <p:nvPr userDrawn="1"/>
        </p:nvSpPr>
        <p:spPr>
          <a:xfrm>
            <a:off x="-668812" y="388356"/>
            <a:ext cx="929640" cy="342900"/>
          </a:xfrm>
          <a:prstGeom prst="parallelogram">
            <a:avLst>
              <a:gd name="adj" fmla="val 62778"/>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4" name="Parallelogram 13">
            <a:extLst>
              <a:ext uri="{FF2B5EF4-FFF2-40B4-BE49-F238E27FC236}">
                <a16:creationId xmlns:a16="http://schemas.microsoft.com/office/drawing/2014/main" id="{691325D8-9B61-4D06-9AEB-32E696044C2C}"/>
              </a:ext>
            </a:extLst>
          </p:cNvPr>
          <p:cNvSpPr/>
          <p:nvPr userDrawn="1"/>
        </p:nvSpPr>
        <p:spPr>
          <a:xfrm>
            <a:off x="-699292" y="444849"/>
            <a:ext cx="1039127" cy="342900"/>
          </a:xfrm>
          <a:prstGeom prst="parallelogram">
            <a:avLst>
              <a:gd name="adj" fmla="val 62778"/>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5" name="Text Placeholder 11">
            <a:extLst>
              <a:ext uri="{FF2B5EF4-FFF2-40B4-BE49-F238E27FC236}">
                <a16:creationId xmlns:a16="http://schemas.microsoft.com/office/drawing/2014/main" id="{A8506080-4E85-4AD5-9715-8032C5FD5799}"/>
              </a:ext>
            </a:extLst>
          </p:cNvPr>
          <p:cNvSpPr>
            <a:spLocks noGrp="1"/>
          </p:cNvSpPr>
          <p:nvPr>
            <p:ph type="body" sz="quarter" idx="10"/>
          </p:nvPr>
        </p:nvSpPr>
        <p:spPr>
          <a:xfrm>
            <a:off x="344915" y="305149"/>
            <a:ext cx="6210300" cy="527741"/>
          </a:xfrm>
          <a:prstGeom prst="rect">
            <a:avLst/>
          </a:prstGeom>
        </p:spPr>
        <p:txBody>
          <a:bodyPr/>
          <a:lstStyle>
            <a:lvl1pPr marL="0" indent="0">
              <a:lnSpc>
                <a:spcPct val="100000"/>
              </a:lnSpc>
              <a:spcBef>
                <a:spcPts val="0"/>
              </a:spcBef>
              <a:buNone/>
              <a:defRPr sz="3600">
                <a:solidFill>
                  <a:schemeClr val="bg1"/>
                </a:solidFill>
                <a:latin typeface="Minion Pro" panose="02040503050306020203" pitchFamily="18"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604383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750" fill="hold"/>
                                        <p:tgtEl>
                                          <p:spTgt spid="14"/>
                                        </p:tgtEl>
                                        <p:attrNameLst>
                                          <p:attrName>ppt_x</p:attrName>
                                        </p:attrNameLst>
                                      </p:cBhvr>
                                      <p:tavLst>
                                        <p:tav tm="0">
                                          <p:val>
                                            <p:strVal val="0-#ppt_w/2"/>
                                          </p:val>
                                        </p:tav>
                                        <p:tav tm="100000">
                                          <p:val>
                                            <p:strVal val="#ppt_x"/>
                                          </p:val>
                                        </p:tav>
                                      </p:tavLst>
                                    </p:anim>
                                    <p:anim calcmode="lin" valueType="num">
                                      <p:cBhvr additive="base">
                                        <p:cTn id="8" dur="75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20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750" fill="hold"/>
                                        <p:tgtEl>
                                          <p:spTgt spid="13"/>
                                        </p:tgtEl>
                                        <p:attrNameLst>
                                          <p:attrName>ppt_x</p:attrName>
                                        </p:attrNameLst>
                                      </p:cBhvr>
                                      <p:tavLst>
                                        <p:tav tm="0">
                                          <p:val>
                                            <p:strVal val="0-#ppt_w/2"/>
                                          </p:val>
                                        </p:tav>
                                        <p:tav tm="100000">
                                          <p:val>
                                            <p:strVal val="#ppt_x"/>
                                          </p:val>
                                        </p:tav>
                                      </p:tavLst>
                                    </p:anim>
                                    <p:anim calcmode="lin" valueType="num">
                                      <p:cBhvr additive="base">
                                        <p:cTn id="12" dur="750" fill="hold"/>
                                        <p:tgtEl>
                                          <p:spTgt spid="13"/>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500"/>
                                  </p:stCondLst>
                                  <p:childTnLst>
                                    <p:set>
                                      <p:cBhvr>
                                        <p:cTn id="14" dur="1" fill="hold">
                                          <p:stCondLst>
                                            <p:cond delay="0"/>
                                          </p:stCondLst>
                                        </p:cTn>
                                        <p:tgtEl>
                                          <p:spTgt spid="15">
                                            <p:txEl>
                                              <p:pRg st="0" end="0"/>
                                            </p:txEl>
                                          </p:spTgt>
                                        </p:tgtEl>
                                        <p:attrNameLst>
                                          <p:attrName>style.visibility</p:attrName>
                                        </p:attrNameLst>
                                      </p:cBhvr>
                                      <p:to>
                                        <p:strVal val="visible"/>
                                      </p:to>
                                    </p:set>
                                    <p:animEffect transition="in" filter="fade">
                                      <p:cBhvr>
                                        <p:cTn id="15" dur="75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build="p">
        <p:tmplLst>
          <p:tmpl lvl="1">
            <p:tnLst>
              <p:par>
                <p:cTn presetID="10" presetClass="entr" presetSubtype="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Effect transition="in" filter="fade">
                      <p:cBhvr>
                        <p:cTn dur="750"/>
                        <p:tgtEl>
                          <p:spTgt spid="15"/>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pic>
        <p:nvPicPr>
          <p:cNvPr id="3" name="Picture 2" descr="A close up of a tall building&#10;&#10;Description automatically generated">
            <a:extLst>
              <a:ext uri="{FF2B5EF4-FFF2-40B4-BE49-F238E27FC236}">
                <a16:creationId xmlns:a16="http://schemas.microsoft.com/office/drawing/2014/main" id="{7C87586B-62F0-4221-9312-C53BF5DC86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908123ED-7749-4D97-9FEB-E529FD3C53E1}"/>
              </a:ext>
            </a:extLst>
          </p:cNvPr>
          <p:cNvSpPr/>
          <p:nvPr userDrawn="1"/>
        </p:nvSpPr>
        <p:spPr>
          <a:xfrm>
            <a:off x="0" y="0"/>
            <a:ext cx="12192000" cy="6858000"/>
          </a:xfrm>
          <a:prstGeom prst="rect">
            <a:avLst/>
          </a:prstGeom>
          <a:solidFill>
            <a:srgbClr val="002856">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8" name="Picture 7" descr="Logo&#10;&#10;Description automatically generated">
            <a:extLst>
              <a:ext uri="{FF2B5EF4-FFF2-40B4-BE49-F238E27FC236}">
                <a16:creationId xmlns:a16="http://schemas.microsoft.com/office/drawing/2014/main" id="{5466124C-19F9-4427-B258-B6D23BEDAF1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33788" y="1301588"/>
            <a:ext cx="2324424" cy="2324424"/>
          </a:xfrm>
          <a:prstGeom prst="rect">
            <a:avLst/>
          </a:prstGeom>
        </p:spPr>
      </p:pic>
      <p:pic>
        <p:nvPicPr>
          <p:cNvPr id="10" name="Picture 9" descr="Background pattern&#10;&#10;Description automatically generated">
            <a:extLst>
              <a:ext uri="{FF2B5EF4-FFF2-40B4-BE49-F238E27FC236}">
                <a16:creationId xmlns:a16="http://schemas.microsoft.com/office/drawing/2014/main" id="{40F6ED19-D8D4-4941-A9D7-2BACDD4ECF0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9047"/>
            <a:ext cx="5020376" cy="6839905"/>
          </a:xfrm>
          <a:prstGeom prst="rect">
            <a:avLst/>
          </a:prstGeom>
        </p:spPr>
      </p:pic>
      <p:pic>
        <p:nvPicPr>
          <p:cNvPr id="11" name="Picture 10" descr="A picture containing shape&#10;&#10;Description automatically generated">
            <a:extLst>
              <a:ext uri="{FF2B5EF4-FFF2-40B4-BE49-F238E27FC236}">
                <a16:creationId xmlns:a16="http://schemas.microsoft.com/office/drawing/2014/main" id="{7B230014-C9A3-42EB-ACF2-B7B5EBE8D0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4590734"/>
            <a:ext cx="2276793" cy="2267266"/>
          </a:xfrm>
          <a:prstGeom prst="rect">
            <a:avLst/>
          </a:prstGeom>
        </p:spPr>
      </p:pic>
      <p:pic>
        <p:nvPicPr>
          <p:cNvPr id="12" name="Picture 11" descr="Background pattern&#10;&#10;Description automatically generated">
            <a:extLst>
              <a:ext uri="{FF2B5EF4-FFF2-40B4-BE49-F238E27FC236}">
                <a16:creationId xmlns:a16="http://schemas.microsoft.com/office/drawing/2014/main" id="{1B0DBEA8-4B2B-419F-B59B-BCA83B75A51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flipH="1">
            <a:off x="7171624" y="0"/>
            <a:ext cx="5020376" cy="6839905"/>
          </a:xfrm>
          <a:prstGeom prst="rect">
            <a:avLst/>
          </a:prstGeom>
        </p:spPr>
      </p:pic>
      <p:pic>
        <p:nvPicPr>
          <p:cNvPr id="13" name="Picture 12" descr="A picture containing shape&#10;&#10;Description automatically generated">
            <a:extLst>
              <a:ext uri="{FF2B5EF4-FFF2-40B4-BE49-F238E27FC236}">
                <a16:creationId xmlns:a16="http://schemas.microsoft.com/office/drawing/2014/main" id="{8D00F8D8-682F-47BE-8405-0F5BD454744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flipH="1">
            <a:off x="9915207" y="4590734"/>
            <a:ext cx="2276793" cy="2267266"/>
          </a:xfrm>
          <a:prstGeom prst="rect">
            <a:avLst/>
          </a:prstGeom>
        </p:spPr>
      </p:pic>
    </p:spTree>
    <p:extLst>
      <p:ext uri="{BB962C8B-B14F-4D97-AF65-F5344CB8AC3E}">
        <p14:creationId xmlns:p14="http://schemas.microsoft.com/office/powerpoint/2010/main" val="289825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40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0-#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1000" fill="hold"/>
                                        <p:tgtEl>
                                          <p:spTgt spid="12"/>
                                        </p:tgtEl>
                                        <p:attrNameLst>
                                          <p:attrName>ppt_x</p:attrName>
                                        </p:attrNameLst>
                                      </p:cBhvr>
                                      <p:tavLst>
                                        <p:tav tm="0">
                                          <p:val>
                                            <p:strVal val="1+#ppt_w/2"/>
                                          </p:val>
                                        </p:tav>
                                        <p:tav tm="100000">
                                          <p:val>
                                            <p:strVal val="#ppt_x"/>
                                          </p:val>
                                        </p:tav>
                                      </p:tavLst>
                                    </p:anim>
                                    <p:anim calcmode="lin" valueType="num">
                                      <p:cBhvr additive="base">
                                        <p:cTn id="16" dur="100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40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1000" fill="hold"/>
                                        <p:tgtEl>
                                          <p:spTgt spid="13"/>
                                        </p:tgtEl>
                                        <p:attrNameLst>
                                          <p:attrName>ppt_x</p:attrName>
                                        </p:attrNameLst>
                                      </p:cBhvr>
                                      <p:tavLst>
                                        <p:tav tm="0">
                                          <p:val>
                                            <p:strVal val="1+#ppt_w/2"/>
                                          </p:val>
                                        </p:tav>
                                        <p:tav tm="100000">
                                          <p:val>
                                            <p:strVal val="#ppt_x"/>
                                          </p:val>
                                        </p:tav>
                                      </p:tavLst>
                                    </p:anim>
                                    <p:anim calcmode="lin" valueType="num">
                                      <p:cBhvr additive="base">
                                        <p:cTn id="20" dur="1000" fill="hold"/>
                                        <p:tgtEl>
                                          <p:spTgt spid="13"/>
                                        </p:tgtEl>
                                        <p:attrNameLst>
                                          <p:attrName>ppt_y</p:attrName>
                                        </p:attrNameLst>
                                      </p:cBhvr>
                                      <p:tavLst>
                                        <p:tav tm="0">
                                          <p:val>
                                            <p:strVal val="#ppt_y"/>
                                          </p:val>
                                        </p:tav>
                                        <p:tav tm="100000">
                                          <p:val>
                                            <p:strVal val="#ppt_y"/>
                                          </p:val>
                                        </p:tav>
                                      </p:tavLst>
                                    </p:anim>
                                  </p:childTnLst>
                                </p:cTn>
                              </p:par>
                            </p:childTnLst>
                          </p:cTn>
                        </p:par>
                        <p:par>
                          <p:cTn id="21" fill="hold">
                            <p:stCondLst>
                              <p:cond delay="1400"/>
                            </p:stCondLst>
                            <p:childTnLst>
                              <p:par>
                                <p:cTn id="22" presetID="10"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7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Content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2E4E194-63F1-4D43-AC02-75733DF045E9}"/>
              </a:ext>
            </a:extLst>
          </p:cNvPr>
          <p:cNvSpPr/>
          <p:nvPr userDrawn="1"/>
        </p:nvSpPr>
        <p:spPr>
          <a:xfrm>
            <a:off x="6372227" y="1076325"/>
            <a:ext cx="5199062" cy="48482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Oval 21">
            <a:extLst>
              <a:ext uri="{FF2B5EF4-FFF2-40B4-BE49-F238E27FC236}">
                <a16:creationId xmlns:a16="http://schemas.microsoft.com/office/drawing/2014/main" id="{E799E3E2-888B-2343-9A63-F84C03265CB5}"/>
              </a:ext>
            </a:extLst>
          </p:cNvPr>
          <p:cNvSpPr>
            <a:spLocks noChangeAspect="1"/>
          </p:cNvSpPr>
          <p:nvPr userDrawn="1"/>
        </p:nvSpPr>
        <p:spPr>
          <a:xfrm>
            <a:off x="8555706" y="1294262"/>
            <a:ext cx="832104" cy="832104"/>
          </a:xfrm>
          <a:prstGeom prst="ellipse">
            <a:avLst/>
          </a:prstGeom>
          <a:solidFill>
            <a:srgbClr val="0072C7"/>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Picture Placeholder 11">
            <a:extLst>
              <a:ext uri="{FF2B5EF4-FFF2-40B4-BE49-F238E27FC236}">
                <a16:creationId xmlns:a16="http://schemas.microsoft.com/office/drawing/2014/main" id="{8FEDE8EF-5B7A-A741-9A56-D365CAE01B62}"/>
              </a:ext>
            </a:extLst>
          </p:cNvPr>
          <p:cNvSpPr>
            <a:spLocks noGrp="1"/>
          </p:cNvSpPr>
          <p:nvPr>
            <p:ph type="pic" sz="quarter" idx="19" hasCustomPrompt="1"/>
          </p:nvPr>
        </p:nvSpPr>
        <p:spPr>
          <a:xfrm>
            <a:off x="8720321" y="1458877"/>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
        <p:nvSpPr>
          <p:cNvPr id="9" name="Rectangle 8">
            <a:extLst>
              <a:ext uri="{FF2B5EF4-FFF2-40B4-BE49-F238E27FC236}">
                <a16:creationId xmlns:a16="http://schemas.microsoft.com/office/drawing/2014/main" id="{3755C1FB-E61C-4BBC-8179-D34908DEA1B6}"/>
              </a:ext>
            </a:extLst>
          </p:cNvPr>
          <p:cNvSpPr/>
          <p:nvPr userDrawn="1"/>
        </p:nvSpPr>
        <p:spPr>
          <a:xfrm>
            <a:off x="620713" y="1076325"/>
            <a:ext cx="5199062" cy="48482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8C1E0992-271E-4948-9461-C7AA54AF8FEA}"/>
              </a:ext>
            </a:extLst>
          </p:cNvPr>
          <p:cNvSpPr>
            <a:spLocks noChangeAspect="1"/>
          </p:cNvSpPr>
          <p:nvPr userDrawn="1"/>
        </p:nvSpPr>
        <p:spPr>
          <a:xfrm>
            <a:off x="2804192" y="1294262"/>
            <a:ext cx="832104" cy="83210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620713" y="109071"/>
            <a:ext cx="10961688" cy="571967"/>
          </a:xfrm>
        </p:spPr>
        <p:txBody>
          <a:bodyPr vert="horz" lIns="0" tIns="0" rIns="0" bIns="0" rtlCol="0" anchor="ctr">
            <a:noAutofit/>
          </a:bodyPr>
          <a:lstStyle>
            <a:lvl1pPr>
              <a:defRPr lang="en-US" sz="2400" b="1" cap="none" baseline="0" noProof="0">
                <a:solidFill>
                  <a:schemeClr val="tx2"/>
                </a:solidFill>
              </a:defRPr>
            </a:lvl1pPr>
          </a:lstStyle>
          <a:p>
            <a:pPr marL="91440" lvl="0"/>
            <a:r>
              <a:rPr lang="en-US" noProof="0" dirty="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948200" y="2836322"/>
            <a:ext cx="4544088" cy="2504663"/>
          </a:xfrm>
        </p:spPr>
        <p:txBody>
          <a:bodyPr lIns="0" tIns="0" rIns="0" bIns="0" anchor="ct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Edit Master text styles</a:t>
            </a:r>
          </a:p>
        </p:txBody>
      </p:sp>
      <p:sp>
        <p:nvSpPr>
          <p:cNvPr id="17" name="Content Placeholder 2">
            <a:extLst>
              <a:ext uri="{FF2B5EF4-FFF2-40B4-BE49-F238E27FC236}">
                <a16:creationId xmlns:a16="http://schemas.microsoft.com/office/drawing/2014/main" id="{147C9C38-5B17-467D-B581-EF28ECB11E80}"/>
              </a:ext>
            </a:extLst>
          </p:cNvPr>
          <p:cNvSpPr>
            <a:spLocks noGrp="1"/>
          </p:cNvSpPr>
          <p:nvPr>
            <p:ph idx="14" hasCustomPrompt="1"/>
          </p:nvPr>
        </p:nvSpPr>
        <p:spPr>
          <a:xfrm>
            <a:off x="6699711" y="2836321"/>
            <a:ext cx="4544087" cy="2504663"/>
          </a:xfrm>
        </p:spPr>
        <p:txBody>
          <a:bodyPr lIns="0" tIns="0" rIns="0" bIns="0" anchor="ct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Edit Master text styles</a:t>
            </a:r>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948200" y="2273958"/>
            <a:ext cx="4544088" cy="495389"/>
          </a:xfrm>
        </p:spPr>
        <p:txBody>
          <a:bodyPr lIns="0" tIns="0" rIns="0" bIns="0" anchor="ctr">
            <a:noAutofit/>
          </a:bodyPr>
          <a:lstStyle>
            <a:lvl1pPr marL="0" indent="0" algn="ctr">
              <a:buNone/>
              <a:defRPr sz="2000" b="1" cap="all" baseline="0">
                <a:latin typeface="Minion Pro" panose="020405030503060202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1" name="Content Placeholder 2">
            <a:extLst>
              <a:ext uri="{FF2B5EF4-FFF2-40B4-BE49-F238E27FC236}">
                <a16:creationId xmlns:a16="http://schemas.microsoft.com/office/drawing/2014/main" id="{F694448B-800C-40EF-8F61-18C018E8374C}"/>
              </a:ext>
            </a:extLst>
          </p:cNvPr>
          <p:cNvSpPr>
            <a:spLocks noGrp="1"/>
          </p:cNvSpPr>
          <p:nvPr>
            <p:ph idx="16" hasCustomPrompt="1"/>
          </p:nvPr>
        </p:nvSpPr>
        <p:spPr>
          <a:xfrm>
            <a:off x="6699712" y="2263308"/>
            <a:ext cx="4544088" cy="495389"/>
          </a:xfrm>
        </p:spPr>
        <p:txBody>
          <a:bodyPr vert="horz" lIns="0" tIns="0" rIns="0" bIns="0" rtlCol="0" anchor="ctr">
            <a:noAutofit/>
          </a:bodyPr>
          <a:lstStyle>
            <a:lvl1pPr>
              <a:defRPr lang="en-US" sz="2000" b="1" cap="all" baseline="0" noProof="0"/>
            </a:lvl1pPr>
          </a:lstStyle>
          <a:p>
            <a:pPr marL="0" lvl="0" indent="0" algn="ctr">
              <a:buNone/>
            </a:pPr>
            <a:r>
              <a:rPr lang="en-US" noProof="0" dirty="0"/>
              <a:t>Edit Master text styles</a:t>
            </a:r>
          </a:p>
        </p:txBody>
      </p:sp>
      <p:sp>
        <p:nvSpPr>
          <p:cNvPr id="12" name="Picture Placeholder 11">
            <a:extLst>
              <a:ext uri="{FF2B5EF4-FFF2-40B4-BE49-F238E27FC236}">
                <a16:creationId xmlns:a16="http://schemas.microsoft.com/office/drawing/2014/main" id="{483B974E-5202-4EAD-9D55-4129C84BAE87}"/>
              </a:ext>
            </a:extLst>
          </p:cNvPr>
          <p:cNvSpPr>
            <a:spLocks noGrp="1"/>
          </p:cNvSpPr>
          <p:nvPr>
            <p:ph type="pic" sz="quarter" idx="17" hasCustomPrompt="1"/>
          </p:nvPr>
        </p:nvSpPr>
        <p:spPr>
          <a:xfrm>
            <a:off x="2969600" y="1448731"/>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Tree>
    <p:extLst>
      <p:ext uri="{BB962C8B-B14F-4D97-AF65-F5344CB8AC3E}">
        <p14:creationId xmlns:p14="http://schemas.microsoft.com/office/powerpoint/2010/main" val="16229450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_0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FA12FD-98DE-4AA1-BC8A-0D704F889395}"/>
              </a:ext>
            </a:extLst>
          </p:cNvPr>
          <p:cNvPicPr>
            <a:picLocks noChangeAspect="1"/>
          </p:cNvPicPr>
          <p:nvPr userDrawn="1"/>
        </p:nvPicPr>
        <p:blipFill rotWithShape="1">
          <a:blip r:embed="rId2"/>
          <a:srcRect b="15572"/>
          <a:stretch/>
        </p:blipFill>
        <p:spPr>
          <a:xfrm>
            <a:off x="0" y="0"/>
            <a:ext cx="12192000" cy="6858000"/>
          </a:xfrm>
          <a:prstGeom prst="rect">
            <a:avLst/>
          </a:prstGeom>
        </p:spPr>
      </p:pic>
    </p:spTree>
    <p:extLst>
      <p:ext uri="{BB962C8B-B14F-4D97-AF65-F5344CB8AC3E}">
        <p14:creationId xmlns:p14="http://schemas.microsoft.com/office/powerpoint/2010/main" val="2084449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16907"/>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anchor="b">
            <a:noAutofit/>
          </a:bodyPr>
          <a:lstStyle>
            <a:lvl1pPr algn="l">
              <a:defRPr sz="5400" b="1" cap="all" baseline="0">
                <a:solidFill>
                  <a:schemeClr val="bg1"/>
                </a:solidFill>
                <a:latin typeface="+mj-lt"/>
              </a:defRPr>
            </a:lvl1pPr>
          </a:lstStyle>
          <a:p>
            <a:r>
              <a:rPr lang="en-US" noProof="0" dirty="0"/>
              <a:t>Title goes here</a:t>
            </a:r>
          </a:p>
        </p:txBody>
      </p:sp>
      <p:sp>
        <p:nvSpPr>
          <p:cNvPr id="3" name="Subtitl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cxnSp>
        <p:nvCxnSpPr>
          <p:cNvPr id="5" name="Straight Connector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3147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620712" y="109070"/>
            <a:ext cx="10961688" cy="571967"/>
          </a:xfrm>
        </p:spPr>
        <p:txBody>
          <a:bodyPr vert="horz" lIns="0" tIns="0" rIns="0" bIns="0" rtlCol="0" anchor="ctr">
            <a:noAutofit/>
          </a:bodyPr>
          <a:lstStyle>
            <a:lvl1pPr marL="91440">
              <a:defRPr lang="en-US" sz="2400" b="1" cap="none" baseline="0" noProof="0">
                <a:solidFill>
                  <a:schemeClr val="tx2"/>
                </a:solidFill>
              </a:defRPr>
            </a:lvl1pPr>
          </a:lstStyle>
          <a:p>
            <a:pPr lvl="0"/>
            <a:r>
              <a:rPr lang="en-US" noProof="0" dirty="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620712" y="988536"/>
            <a:ext cx="5475288" cy="4884848"/>
          </a:xfrm>
        </p:spPr>
        <p:txBody>
          <a:bodyPr lIns="0" tIns="0" rIns="0" bIns="0">
            <a:noAutofit/>
          </a:bodyPr>
          <a:lstStyle>
            <a:lvl1pPr>
              <a:spcBef>
                <a:spcPts val="600"/>
              </a:spcBef>
              <a:spcAft>
                <a:spcPts val="600"/>
              </a:spcAft>
              <a:defRPr sz="2000"/>
            </a:lvl1pPr>
            <a:lvl2pPr>
              <a:spcBef>
                <a:spcPts val="600"/>
              </a:spcBef>
              <a:spcAft>
                <a:spcPts val="600"/>
              </a:spcAft>
              <a:defRPr sz="1800"/>
            </a:lvl2pPr>
            <a:lvl3pPr>
              <a:spcBef>
                <a:spcPts val="600"/>
              </a:spcBef>
              <a:spcAft>
                <a:spcPts val="600"/>
              </a:spcAft>
              <a:defRPr sz="1600"/>
            </a:lvl3pPr>
            <a:lvl4pPr>
              <a:spcBef>
                <a:spcPts val="600"/>
              </a:spcBef>
              <a:spcAft>
                <a:spcPts val="600"/>
              </a:spcAft>
              <a:defRPr sz="1400"/>
            </a:lvl4pPr>
            <a:lvl5pPr>
              <a:spcBef>
                <a:spcPts val="600"/>
              </a:spcBef>
              <a:spcAft>
                <a:spcPts val="600"/>
              </a:spcAft>
              <a:defRPr sz="1400"/>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Rectangle 13">
            <a:extLst>
              <a:ext uri="{FF2B5EF4-FFF2-40B4-BE49-F238E27FC236}">
                <a16:creationId xmlns:a16="http://schemas.microsoft.com/office/drawing/2014/main" id="{9D415693-E2CB-4DB4-B07C-2F96B0CAB302}"/>
              </a:ext>
            </a:extLst>
          </p:cNvPr>
          <p:cNvSpPr/>
          <p:nvPr userDrawn="1"/>
        </p:nvSpPr>
        <p:spPr>
          <a:xfrm>
            <a:off x="9172575" y="988536"/>
            <a:ext cx="3011016" cy="4880927"/>
          </a:xfrm>
          <a:prstGeom prst="rect">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14C1BF67-E354-4E04-8F94-BABF2B7D1AFB}"/>
              </a:ext>
            </a:extLst>
          </p:cNvPr>
          <p:cNvSpPr>
            <a:spLocks noChangeAspect="1"/>
          </p:cNvSpPr>
          <p:nvPr userDrawn="1"/>
        </p:nvSpPr>
        <p:spPr>
          <a:xfrm>
            <a:off x="6475094" y="731519"/>
            <a:ext cx="5394962" cy="5394960"/>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5">
            <a:extLst>
              <a:ext uri="{FF2B5EF4-FFF2-40B4-BE49-F238E27FC236}">
                <a16:creationId xmlns:a16="http://schemas.microsoft.com/office/drawing/2014/main" id="{FF6AC390-6F85-4B64-AE7A-E8E0D8FC89CF}"/>
              </a:ext>
            </a:extLst>
          </p:cNvPr>
          <p:cNvSpPr>
            <a:spLocks noGrp="1"/>
          </p:cNvSpPr>
          <p:nvPr>
            <p:ph type="pic" sz="quarter" idx="13"/>
          </p:nvPr>
        </p:nvSpPr>
        <p:spPr>
          <a:xfrm>
            <a:off x="6731562" y="988536"/>
            <a:ext cx="4884848" cy="4884848"/>
          </a:xfrm>
          <a:prstGeom prst="ellipse">
            <a:avLst/>
          </a:prstGeom>
          <a:solidFill>
            <a:schemeClr val="bg1">
              <a:lumMod val="85000"/>
            </a:schemeClr>
          </a:solidFill>
        </p:spPr>
        <p:txBody>
          <a:bodyPr anchor="ctr"/>
          <a:lstStyle>
            <a:lvl1pPr marL="0" indent="0" algn="ctr">
              <a:buNone/>
              <a:defRPr/>
            </a:lvl1pPr>
          </a:lstStyle>
          <a:p>
            <a:r>
              <a:rPr lang="en-US" noProof="0"/>
              <a:t>Click icon to add picture</a:t>
            </a:r>
            <a:endParaRPr lang="en-US" noProof="0" dirty="0"/>
          </a:p>
        </p:txBody>
      </p:sp>
    </p:spTree>
    <p:extLst>
      <p:ext uri="{BB962C8B-B14F-4D97-AF65-F5344CB8AC3E}">
        <p14:creationId xmlns:p14="http://schemas.microsoft.com/office/powerpoint/2010/main" val="330020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urse Overview">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36B293A-6C8F-4CED-9477-46B5DEA470EC}"/>
              </a:ext>
            </a:extLst>
          </p:cNvPr>
          <p:cNvSpPr/>
          <p:nvPr userDrawn="1"/>
        </p:nvSpPr>
        <p:spPr>
          <a:xfrm>
            <a:off x="0" y="0"/>
            <a:ext cx="12192000" cy="6858000"/>
          </a:xfrm>
          <a:prstGeom prst="rect">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4" name="Picture 13" descr="A sky view looking up at night&#10;&#10;Description automatically generated">
            <a:extLst>
              <a:ext uri="{FF2B5EF4-FFF2-40B4-BE49-F238E27FC236}">
                <a16:creationId xmlns:a16="http://schemas.microsoft.com/office/drawing/2014/main" id="{F05D8FD4-4D47-4DB9-AEDB-E399346AA50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17" name="Rectangle 16">
            <a:extLst>
              <a:ext uri="{FF2B5EF4-FFF2-40B4-BE49-F238E27FC236}">
                <a16:creationId xmlns:a16="http://schemas.microsoft.com/office/drawing/2014/main" id="{44F33097-0577-4FB4-9EF2-6EA26D51A142}"/>
              </a:ext>
            </a:extLst>
          </p:cNvPr>
          <p:cNvSpPr/>
          <p:nvPr userDrawn="1"/>
        </p:nvSpPr>
        <p:spPr>
          <a:xfrm>
            <a:off x="-1" y="0"/>
            <a:ext cx="2590801" cy="6858000"/>
          </a:xfrm>
          <a:prstGeom prst="rect">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20" name="Picture 19" descr="Icon&#10;&#10;Description automatically generated">
            <a:extLst>
              <a:ext uri="{FF2B5EF4-FFF2-40B4-BE49-F238E27FC236}">
                <a16:creationId xmlns:a16="http://schemas.microsoft.com/office/drawing/2014/main" id="{7FE26699-358A-42A0-911E-53B504BAE0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34141" y="2028092"/>
            <a:ext cx="2895600" cy="6858000"/>
          </a:xfrm>
          <a:prstGeom prst="rect">
            <a:avLst/>
          </a:prstGeom>
        </p:spPr>
      </p:pic>
      <p:pic>
        <p:nvPicPr>
          <p:cNvPr id="9" name="Picture 8" descr="Logo&#10;&#10;Description automatically generated">
            <a:extLst>
              <a:ext uri="{FF2B5EF4-FFF2-40B4-BE49-F238E27FC236}">
                <a16:creationId xmlns:a16="http://schemas.microsoft.com/office/drawing/2014/main" id="{767A2852-86B1-4703-907F-004FE305FC6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873016" y="3148755"/>
            <a:ext cx="4318984" cy="3709245"/>
          </a:xfrm>
          <a:prstGeom prst="rect">
            <a:avLst/>
          </a:prstGeom>
        </p:spPr>
      </p:pic>
      <p:cxnSp>
        <p:nvCxnSpPr>
          <p:cNvPr id="19" name="Straight Connector 18">
            <a:extLst>
              <a:ext uri="{FF2B5EF4-FFF2-40B4-BE49-F238E27FC236}">
                <a16:creationId xmlns:a16="http://schemas.microsoft.com/office/drawing/2014/main" id="{9D209819-470A-4116-85BB-87923F51DB39}"/>
              </a:ext>
            </a:extLst>
          </p:cNvPr>
          <p:cNvCxnSpPr>
            <a:cxnSpLocks/>
          </p:cNvCxnSpPr>
          <p:nvPr userDrawn="1"/>
        </p:nvCxnSpPr>
        <p:spPr>
          <a:xfrm flipV="1">
            <a:off x="356022" y="1"/>
            <a:ext cx="0" cy="1695449"/>
          </a:xfrm>
          <a:prstGeom prst="line">
            <a:avLst/>
          </a:prstGeom>
          <a:ln w="19050" cap="rnd">
            <a:solidFill>
              <a:srgbClr val="00285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17311A8-25BC-4F17-BE19-9F87F1C38217}"/>
              </a:ext>
            </a:extLst>
          </p:cNvPr>
          <p:cNvCxnSpPr>
            <a:cxnSpLocks/>
          </p:cNvCxnSpPr>
          <p:nvPr userDrawn="1"/>
        </p:nvCxnSpPr>
        <p:spPr>
          <a:xfrm flipV="1">
            <a:off x="460797" y="0"/>
            <a:ext cx="0" cy="1314448"/>
          </a:xfrm>
          <a:prstGeom prst="line">
            <a:avLst/>
          </a:prstGeom>
          <a:ln w="19050" cap="rnd">
            <a:solidFill>
              <a:srgbClr val="002856"/>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6719C0C-1EDB-4BAF-934F-3A9C783578B7}"/>
              </a:ext>
            </a:extLst>
          </p:cNvPr>
          <p:cNvCxnSpPr>
            <a:cxnSpLocks/>
          </p:cNvCxnSpPr>
          <p:nvPr userDrawn="1"/>
        </p:nvCxnSpPr>
        <p:spPr>
          <a:xfrm rot="10800000">
            <a:off x="2232447" y="5162550"/>
            <a:ext cx="0" cy="1695449"/>
          </a:xfrm>
          <a:prstGeom prst="line">
            <a:avLst/>
          </a:prstGeom>
          <a:ln w="19050" cap="rnd">
            <a:solidFill>
              <a:srgbClr val="002856"/>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699B3C14-49E1-492F-8C8A-350736A392F3}"/>
              </a:ext>
            </a:extLst>
          </p:cNvPr>
          <p:cNvCxnSpPr>
            <a:cxnSpLocks/>
          </p:cNvCxnSpPr>
          <p:nvPr userDrawn="1"/>
        </p:nvCxnSpPr>
        <p:spPr>
          <a:xfrm rot="10800000">
            <a:off x="2127672" y="5543552"/>
            <a:ext cx="0" cy="1314448"/>
          </a:xfrm>
          <a:prstGeom prst="line">
            <a:avLst/>
          </a:prstGeom>
          <a:ln w="19050" cap="rnd">
            <a:solidFill>
              <a:srgbClr val="002856"/>
            </a:solidFill>
          </a:ln>
        </p:spPr>
        <p:style>
          <a:lnRef idx="1">
            <a:schemeClr val="accent1"/>
          </a:lnRef>
          <a:fillRef idx="0">
            <a:schemeClr val="accent1"/>
          </a:fillRef>
          <a:effectRef idx="0">
            <a:schemeClr val="accent1"/>
          </a:effectRef>
          <a:fontRef idx="minor">
            <a:schemeClr val="tx1"/>
          </a:fontRef>
        </p:style>
      </p:cxnSp>
      <p:sp>
        <p:nvSpPr>
          <p:cNvPr id="30" name="Text Placeholder 29">
            <a:extLst>
              <a:ext uri="{FF2B5EF4-FFF2-40B4-BE49-F238E27FC236}">
                <a16:creationId xmlns:a16="http://schemas.microsoft.com/office/drawing/2014/main" id="{40340899-867F-4703-BCB4-40DF6A5D51DE}"/>
              </a:ext>
            </a:extLst>
          </p:cNvPr>
          <p:cNvSpPr>
            <a:spLocks noGrp="1"/>
          </p:cNvSpPr>
          <p:nvPr>
            <p:ph type="body" sz="quarter" idx="10"/>
          </p:nvPr>
        </p:nvSpPr>
        <p:spPr>
          <a:xfrm>
            <a:off x="3329591" y="752475"/>
            <a:ext cx="5276850" cy="561973"/>
          </a:xfrm>
          <a:prstGeom prst="rect">
            <a:avLst/>
          </a:prstGeom>
        </p:spPr>
        <p:txBody>
          <a:bodyPr/>
          <a:lstStyle>
            <a:lvl1pPr marL="0" indent="0">
              <a:lnSpc>
                <a:spcPct val="100000"/>
              </a:lnSpc>
              <a:spcBef>
                <a:spcPts val="0"/>
              </a:spcBef>
              <a:buNone/>
              <a:defRPr sz="3600">
                <a:solidFill>
                  <a:schemeClr val="bg1"/>
                </a:solidFill>
                <a:latin typeface="Minion Pro" panose="02040503050306020203" pitchFamily="18" charset="0"/>
              </a:defRPr>
            </a:lvl1pPr>
            <a:lvl2pPr>
              <a:buNone/>
              <a:defRPr sz="3600">
                <a:solidFill>
                  <a:schemeClr val="bg1"/>
                </a:solidFill>
                <a:latin typeface="Bebas Neue Bold" panose="020B0606020202050201" pitchFamily="34" charset="0"/>
              </a:defRPr>
            </a:lvl2pPr>
            <a:lvl3pPr>
              <a:buNone/>
              <a:defRPr sz="3600">
                <a:solidFill>
                  <a:schemeClr val="bg1"/>
                </a:solidFill>
                <a:latin typeface="Bebas Neue Bold" panose="020B0606020202050201" pitchFamily="34" charset="0"/>
              </a:defRPr>
            </a:lvl3pPr>
            <a:lvl4pPr>
              <a:buNone/>
              <a:defRPr sz="3600">
                <a:solidFill>
                  <a:schemeClr val="bg1"/>
                </a:solidFill>
                <a:latin typeface="Bebas Neue Bold" panose="020B0606020202050201" pitchFamily="34" charset="0"/>
              </a:defRPr>
            </a:lvl4pPr>
            <a:lvl5pPr>
              <a:buNone/>
              <a:defRPr sz="3600">
                <a:solidFill>
                  <a:schemeClr val="bg1"/>
                </a:solidFill>
                <a:latin typeface="Bebas Neue Bold" panose="020B0606020202050201" pitchFamily="34" charset="0"/>
              </a:defRPr>
            </a:lvl5pPr>
          </a:lstStyle>
          <a:p>
            <a:pPr lvl="0"/>
            <a:r>
              <a:rPr lang="en-US" dirty="0"/>
              <a:t>Click to edit Master text styles</a:t>
            </a:r>
          </a:p>
        </p:txBody>
      </p:sp>
      <p:sp>
        <p:nvSpPr>
          <p:cNvPr id="32" name="Text Placeholder 31">
            <a:extLst>
              <a:ext uri="{FF2B5EF4-FFF2-40B4-BE49-F238E27FC236}">
                <a16:creationId xmlns:a16="http://schemas.microsoft.com/office/drawing/2014/main" id="{F88B300C-A92A-4C00-8587-068089C8A2C1}"/>
              </a:ext>
            </a:extLst>
          </p:cNvPr>
          <p:cNvSpPr>
            <a:spLocks noGrp="1"/>
          </p:cNvSpPr>
          <p:nvPr>
            <p:ph type="body" sz="quarter" idx="11"/>
          </p:nvPr>
        </p:nvSpPr>
        <p:spPr>
          <a:xfrm>
            <a:off x="3329591" y="1334770"/>
            <a:ext cx="7600950" cy="419100"/>
          </a:xfrm>
          <a:prstGeom prst="rect">
            <a:avLst/>
          </a:prstGeom>
        </p:spPr>
        <p:txBody>
          <a:bodyPr/>
          <a:lstStyle>
            <a:lvl1pPr marL="0" indent="0">
              <a:lnSpc>
                <a:spcPct val="100000"/>
              </a:lnSpc>
              <a:spcBef>
                <a:spcPts val="0"/>
              </a:spcBef>
              <a:buNone/>
              <a:defRPr sz="2400">
                <a:solidFill>
                  <a:schemeClr val="bg1"/>
                </a:solidFill>
                <a:latin typeface="Kievit Offc Pro Light" panose="020B0504020101020102" pitchFamily="34" charset="0"/>
              </a:defRPr>
            </a:lvl1pPr>
            <a:lvl2pPr>
              <a:buNone/>
              <a:defRPr sz="2400">
                <a:solidFill>
                  <a:schemeClr val="bg1"/>
                </a:solidFill>
                <a:latin typeface="Kievit Offc Pro Light" panose="020B0504020101020102" pitchFamily="34" charset="0"/>
              </a:defRPr>
            </a:lvl2pPr>
            <a:lvl3pPr>
              <a:buNone/>
              <a:defRPr sz="2400">
                <a:solidFill>
                  <a:schemeClr val="bg1"/>
                </a:solidFill>
                <a:latin typeface="Kievit Offc Pro Light" panose="020B0504020101020102" pitchFamily="34" charset="0"/>
              </a:defRPr>
            </a:lvl3pPr>
            <a:lvl4pPr>
              <a:buNone/>
              <a:defRPr sz="2400">
                <a:solidFill>
                  <a:schemeClr val="bg1"/>
                </a:solidFill>
                <a:latin typeface="Kievit Offc Pro Light" panose="020B0504020101020102" pitchFamily="34" charset="0"/>
              </a:defRPr>
            </a:lvl4pPr>
            <a:lvl5pPr>
              <a:buNone/>
              <a:defRPr sz="2400">
                <a:solidFill>
                  <a:schemeClr val="bg1"/>
                </a:solidFill>
                <a:latin typeface="Kievit Offc Pro Light" panose="020B0504020101020102" pitchFamily="34" charset="0"/>
              </a:defRPr>
            </a:lvl5pPr>
          </a:lstStyle>
          <a:p>
            <a:pPr lvl="0"/>
            <a:r>
              <a:rPr lang="en-US" dirty="0"/>
              <a:t>Click to edit Master text styles</a:t>
            </a:r>
          </a:p>
        </p:txBody>
      </p:sp>
      <p:sp>
        <p:nvSpPr>
          <p:cNvPr id="47" name="Text Placeholder 29">
            <a:extLst>
              <a:ext uri="{FF2B5EF4-FFF2-40B4-BE49-F238E27FC236}">
                <a16:creationId xmlns:a16="http://schemas.microsoft.com/office/drawing/2014/main" id="{36DD21BD-3FE8-4347-AE67-DD109BEDCE26}"/>
              </a:ext>
            </a:extLst>
          </p:cNvPr>
          <p:cNvSpPr>
            <a:spLocks noGrp="1"/>
          </p:cNvSpPr>
          <p:nvPr>
            <p:ph type="body" sz="quarter" idx="12"/>
          </p:nvPr>
        </p:nvSpPr>
        <p:spPr>
          <a:xfrm>
            <a:off x="3329591" y="2867768"/>
            <a:ext cx="5276850" cy="561973"/>
          </a:xfrm>
          <a:prstGeom prst="rect">
            <a:avLst/>
          </a:prstGeom>
        </p:spPr>
        <p:txBody>
          <a:bodyPr/>
          <a:lstStyle>
            <a:lvl1pPr>
              <a:buNone/>
              <a:defRPr lang="en-US" sz="3600" dirty="0" smtClean="0">
                <a:solidFill>
                  <a:schemeClr val="bg1"/>
                </a:solidFill>
                <a:latin typeface="Minion Pro" panose="02040503050306020203" pitchFamily="18" charset="0"/>
              </a:defRPr>
            </a:lvl1pPr>
            <a:lvl2pPr>
              <a:buNone/>
              <a:defRPr sz="3600">
                <a:solidFill>
                  <a:schemeClr val="bg1"/>
                </a:solidFill>
                <a:latin typeface="Bebas Neue Bold" panose="020B0606020202050201" pitchFamily="34" charset="0"/>
              </a:defRPr>
            </a:lvl2pPr>
            <a:lvl3pPr>
              <a:buNone/>
              <a:defRPr sz="3600">
                <a:solidFill>
                  <a:schemeClr val="bg1"/>
                </a:solidFill>
                <a:latin typeface="Bebas Neue Bold" panose="020B0606020202050201" pitchFamily="34" charset="0"/>
              </a:defRPr>
            </a:lvl3pPr>
            <a:lvl4pPr>
              <a:buNone/>
              <a:defRPr sz="3600">
                <a:solidFill>
                  <a:schemeClr val="bg1"/>
                </a:solidFill>
                <a:latin typeface="Bebas Neue Bold" panose="020B0606020202050201" pitchFamily="34" charset="0"/>
              </a:defRPr>
            </a:lvl4pPr>
            <a:lvl5pPr>
              <a:buNone/>
              <a:defRPr sz="3600">
                <a:solidFill>
                  <a:schemeClr val="bg1"/>
                </a:solidFill>
                <a:latin typeface="Bebas Neue Bold" panose="020B0606020202050201" pitchFamily="34" charset="0"/>
              </a:defRPr>
            </a:lvl5pPr>
          </a:lstStyle>
          <a:p>
            <a:pPr marL="0" lvl="0" indent="0">
              <a:lnSpc>
                <a:spcPct val="100000"/>
              </a:lnSpc>
              <a:spcBef>
                <a:spcPts val="0"/>
              </a:spcBef>
              <a:buNone/>
            </a:pPr>
            <a:r>
              <a:rPr lang="en-US" dirty="0"/>
              <a:t>Click to edit Master text styles</a:t>
            </a:r>
          </a:p>
        </p:txBody>
      </p:sp>
      <p:sp>
        <p:nvSpPr>
          <p:cNvPr id="48" name="Text Placeholder 31">
            <a:extLst>
              <a:ext uri="{FF2B5EF4-FFF2-40B4-BE49-F238E27FC236}">
                <a16:creationId xmlns:a16="http://schemas.microsoft.com/office/drawing/2014/main" id="{8E9DA9AE-CD08-4940-ACFB-85264B9D1071}"/>
              </a:ext>
            </a:extLst>
          </p:cNvPr>
          <p:cNvSpPr>
            <a:spLocks noGrp="1"/>
          </p:cNvSpPr>
          <p:nvPr>
            <p:ph type="body" sz="quarter" idx="13"/>
          </p:nvPr>
        </p:nvSpPr>
        <p:spPr>
          <a:xfrm>
            <a:off x="3329591" y="3449428"/>
            <a:ext cx="7600950" cy="419100"/>
          </a:xfrm>
          <a:prstGeom prst="rect">
            <a:avLst/>
          </a:prstGeom>
        </p:spPr>
        <p:txBody>
          <a:bodyPr/>
          <a:lstStyle>
            <a:lvl1pPr>
              <a:buNone/>
              <a:defRPr lang="en-US" sz="2400" dirty="0" smtClean="0">
                <a:solidFill>
                  <a:schemeClr val="bg1"/>
                </a:solidFill>
                <a:latin typeface="Kievit Offc Pro Light" panose="020B0504020101020102" pitchFamily="34" charset="0"/>
              </a:defRPr>
            </a:lvl1pPr>
            <a:lvl2pPr>
              <a:buNone/>
              <a:defRPr sz="2400">
                <a:solidFill>
                  <a:schemeClr val="bg1"/>
                </a:solidFill>
                <a:latin typeface="Kievit Offc Pro Light" panose="020B0504020101020102" pitchFamily="34" charset="0"/>
              </a:defRPr>
            </a:lvl2pPr>
            <a:lvl3pPr>
              <a:buNone/>
              <a:defRPr sz="2400">
                <a:solidFill>
                  <a:schemeClr val="bg1"/>
                </a:solidFill>
                <a:latin typeface="Kievit Offc Pro Light" panose="020B0504020101020102" pitchFamily="34" charset="0"/>
              </a:defRPr>
            </a:lvl3pPr>
            <a:lvl4pPr>
              <a:buNone/>
              <a:defRPr sz="2400">
                <a:solidFill>
                  <a:schemeClr val="bg1"/>
                </a:solidFill>
                <a:latin typeface="Kievit Offc Pro Light" panose="020B0504020101020102" pitchFamily="34" charset="0"/>
              </a:defRPr>
            </a:lvl4pPr>
            <a:lvl5pPr>
              <a:buNone/>
              <a:defRPr sz="2400">
                <a:solidFill>
                  <a:schemeClr val="bg1"/>
                </a:solidFill>
                <a:latin typeface="Kievit Offc Pro Light" panose="020B0504020101020102" pitchFamily="34" charset="0"/>
              </a:defRPr>
            </a:lvl5pPr>
          </a:lstStyle>
          <a:p>
            <a:pPr marL="0" lvl="0" indent="0">
              <a:lnSpc>
                <a:spcPct val="100000"/>
              </a:lnSpc>
              <a:spcBef>
                <a:spcPts val="0"/>
              </a:spcBef>
              <a:buNone/>
            </a:pPr>
            <a:r>
              <a:rPr lang="en-US" dirty="0"/>
              <a:t>Click to edit Master text styles</a:t>
            </a:r>
          </a:p>
        </p:txBody>
      </p:sp>
      <p:sp>
        <p:nvSpPr>
          <p:cNvPr id="51" name="Text Placeholder 29">
            <a:extLst>
              <a:ext uri="{FF2B5EF4-FFF2-40B4-BE49-F238E27FC236}">
                <a16:creationId xmlns:a16="http://schemas.microsoft.com/office/drawing/2014/main" id="{B221D535-B46D-4486-A049-E4D130E71665}"/>
              </a:ext>
            </a:extLst>
          </p:cNvPr>
          <p:cNvSpPr>
            <a:spLocks noGrp="1"/>
          </p:cNvSpPr>
          <p:nvPr>
            <p:ph type="body" sz="quarter" idx="14"/>
          </p:nvPr>
        </p:nvSpPr>
        <p:spPr>
          <a:xfrm>
            <a:off x="3329591" y="4981577"/>
            <a:ext cx="5276850" cy="561973"/>
          </a:xfrm>
          <a:prstGeom prst="rect">
            <a:avLst/>
          </a:prstGeom>
        </p:spPr>
        <p:txBody>
          <a:bodyPr/>
          <a:lstStyle>
            <a:lvl1pPr>
              <a:buNone/>
              <a:defRPr lang="en-US" sz="3600" dirty="0" smtClean="0">
                <a:solidFill>
                  <a:schemeClr val="bg1"/>
                </a:solidFill>
                <a:latin typeface="Minion Pro" panose="02040503050306020203" pitchFamily="18" charset="0"/>
              </a:defRPr>
            </a:lvl1pPr>
            <a:lvl2pPr>
              <a:buNone/>
              <a:defRPr sz="3600">
                <a:solidFill>
                  <a:schemeClr val="bg1"/>
                </a:solidFill>
                <a:latin typeface="Bebas Neue Bold" panose="020B0606020202050201" pitchFamily="34" charset="0"/>
              </a:defRPr>
            </a:lvl2pPr>
            <a:lvl3pPr>
              <a:buNone/>
              <a:defRPr sz="3600">
                <a:solidFill>
                  <a:schemeClr val="bg1"/>
                </a:solidFill>
                <a:latin typeface="Bebas Neue Bold" panose="020B0606020202050201" pitchFamily="34" charset="0"/>
              </a:defRPr>
            </a:lvl3pPr>
            <a:lvl4pPr>
              <a:buNone/>
              <a:defRPr sz="3600">
                <a:solidFill>
                  <a:schemeClr val="bg1"/>
                </a:solidFill>
                <a:latin typeface="Bebas Neue Bold" panose="020B0606020202050201" pitchFamily="34" charset="0"/>
              </a:defRPr>
            </a:lvl4pPr>
            <a:lvl5pPr>
              <a:buNone/>
              <a:defRPr sz="3600">
                <a:solidFill>
                  <a:schemeClr val="bg1"/>
                </a:solidFill>
                <a:latin typeface="Bebas Neue Bold" panose="020B0606020202050201" pitchFamily="34" charset="0"/>
              </a:defRPr>
            </a:lvl5pPr>
          </a:lstStyle>
          <a:p>
            <a:pPr marL="0" lvl="0" indent="0">
              <a:lnSpc>
                <a:spcPct val="100000"/>
              </a:lnSpc>
              <a:spcBef>
                <a:spcPts val="0"/>
              </a:spcBef>
              <a:buNone/>
            </a:pPr>
            <a:r>
              <a:rPr lang="en-US" dirty="0"/>
              <a:t>Click to edit Master text styles</a:t>
            </a:r>
          </a:p>
        </p:txBody>
      </p:sp>
      <p:sp>
        <p:nvSpPr>
          <p:cNvPr id="52" name="Text Placeholder 31">
            <a:extLst>
              <a:ext uri="{FF2B5EF4-FFF2-40B4-BE49-F238E27FC236}">
                <a16:creationId xmlns:a16="http://schemas.microsoft.com/office/drawing/2014/main" id="{C15A3AA3-A823-4D08-B0C8-124C9D93C883}"/>
              </a:ext>
            </a:extLst>
          </p:cNvPr>
          <p:cNvSpPr>
            <a:spLocks noGrp="1"/>
          </p:cNvSpPr>
          <p:nvPr>
            <p:ph type="body" sz="quarter" idx="15"/>
          </p:nvPr>
        </p:nvSpPr>
        <p:spPr>
          <a:xfrm>
            <a:off x="3329591" y="5563872"/>
            <a:ext cx="7600950" cy="419100"/>
          </a:xfrm>
          <a:prstGeom prst="rect">
            <a:avLst/>
          </a:prstGeom>
        </p:spPr>
        <p:txBody>
          <a:bodyPr/>
          <a:lstStyle>
            <a:lvl1pPr>
              <a:buNone/>
              <a:defRPr lang="en-US" sz="2400" dirty="0" smtClean="0">
                <a:solidFill>
                  <a:schemeClr val="bg1"/>
                </a:solidFill>
                <a:latin typeface="Kievit Offc Pro Light" panose="020B0504020101020102" pitchFamily="34" charset="0"/>
              </a:defRPr>
            </a:lvl1pPr>
            <a:lvl2pPr>
              <a:buNone/>
              <a:defRPr sz="2400">
                <a:solidFill>
                  <a:schemeClr val="bg1"/>
                </a:solidFill>
                <a:latin typeface="Kievit Offc Pro Light" panose="020B0504020101020102" pitchFamily="34" charset="0"/>
              </a:defRPr>
            </a:lvl2pPr>
            <a:lvl3pPr>
              <a:buNone/>
              <a:defRPr sz="2400">
                <a:solidFill>
                  <a:schemeClr val="bg1"/>
                </a:solidFill>
                <a:latin typeface="Kievit Offc Pro Light" panose="020B0504020101020102" pitchFamily="34" charset="0"/>
              </a:defRPr>
            </a:lvl3pPr>
            <a:lvl4pPr>
              <a:buNone/>
              <a:defRPr sz="2400">
                <a:solidFill>
                  <a:schemeClr val="bg1"/>
                </a:solidFill>
                <a:latin typeface="Kievit Offc Pro Light" panose="020B0504020101020102" pitchFamily="34" charset="0"/>
              </a:defRPr>
            </a:lvl4pPr>
            <a:lvl5pPr>
              <a:buNone/>
              <a:defRPr sz="2400">
                <a:solidFill>
                  <a:schemeClr val="bg1"/>
                </a:solidFill>
                <a:latin typeface="Kievit Offc Pro Light" panose="020B0504020101020102" pitchFamily="34" charset="0"/>
              </a:defRPr>
            </a:lvl5pPr>
          </a:lstStyle>
          <a:p>
            <a:pPr marL="0" lvl="0" indent="0">
              <a:lnSpc>
                <a:spcPct val="100000"/>
              </a:lnSpc>
              <a:spcBef>
                <a:spcPts val="0"/>
              </a:spcBef>
              <a:buNone/>
            </a:pPr>
            <a:r>
              <a:rPr lang="en-US" dirty="0"/>
              <a:t>Click to edit Master text styles</a:t>
            </a:r>
          </a:p>
        </p:txBody>
      </p:sp>
    </p:spTree>
    <p:extLst>
      <p:ext uri="{BB962C8B-B14F-4D97-AF65-F5344CB8AC3E}">
        <p14:creationId xmlns:p14="http://schemas.microsoft.com/office/powerpoint/2010/main" val="318413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1000" fill="hold"/>
                                        <p:tgtEl>
                                          <p:spTgt spid="20"/>
                                        </p:tgtEl>
                                        <p:attrNameLst>
                                          <p:attrName>ppt_x</p:attrName>
                                        </p:attrNameLst>
                                      </p:cBhvr>
                                      <p:tavLst>
                                        <p:tav tm="0">
                                          <p:val>
                                            <p:strVal val="#ppt_x"/>
                                          </p:val>
                                        </p:tav>
                                        <p:tav tm="100000">
                                          <p:val>
                                            <p:strVal val="#ppt_x"/>
                                          </p:val>
                                        </p:tav>
                                      </p:tavLst>
                                    </p:anim>
                                    <p:anim calcmode="lin" valueType="num">
                                      <p:cBhvr additive="base">
                                        <p:cTn id="13" dur="1000" fill="hold"/>
                                        <p:tgtEl>
                                          <p:spTgt spid="20"/>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2" presetClass="entr" presetSubtype="1" fill="hold"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up)">
                                      <p:cBhvr>
                                        <p:cTn id="17" dur="750"/>
                                        <p:tgtEl>
                                          <p:spTgt spid="22"/>
                                        </p:tgtEl>
                                      </p:cBhvr>
                                    </p:animEffect>
                                  </p:childTnLst>
                                </p:cTn>
                              </p:par>
                              <p:par>
                                <p:cTn id="18" presetID="22" presetClass="entr" presetSubtype="1" fill="hold" nodeType="withEffect">
                                  <p:stCondLst>
                                    <p:cond delay="300"/>
                                  </p:stCondLst>
                                  <p:childTnLst>
                                    <p:set>
                                      <p:cBhvr>
                                        <p:cTn id="19" dur="1" fill="hold">
                                          <p:stCondLst>
                                            <p:cond delay="0"/>
                                          </p:stCondLst>
                                        </p:cTn>
                                        <p:tgtEl>
                                          <p:spTgt spid="19"/>
                                        </p:tgtEl>
                                        <p:attrNameLst>
                                          <p:attrName>style.visibility</p:attrName>
                                        </p:attrNameLst>
                                      </p:cBhvr>
                                      <p:to>
                                        <p:strVal val="visible"/>
                                      </p:to>
                                    </p:set>
                                    <p:animEffect transition="in" filter="wipe(up)">
                                      <p:cBhvr>
                                        <p:cTn id="20" dur="750"/>
                                        <p:tgtEl>
                                          <p:spTgt spid="19"/>
                                        </p:tgtEl>
                                      </p:cBhvr>
                                    </p:animEffect>
                                  </p:childTnLst>
                                </p:cTn>
                              </p:par>
                              <p:par>
                                <p:cTn id="21" presetID="22" presetClass="entr" presetSubtype="4"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down)">
                                      <p:cBhvr>
                                        <p:cTn id="23" dur="750"/>
                                        <p:tgtEl>
                                          <p:spTgt spid="26"/>
                                        </p:tgtEl>
                                      </p:cBhvr>
                                    </p:animEffect>
                                  </p:childTnLst>
                                </p:cTn>
                              </p:par>
                              <p:par>
                                <p:cTn id="24" presetID="22" presetClass="entr" presetSubtype="4" fill="hold" nodeType="withEffect">
                                  <p:stCondLst>
                                    <p:cond delay="300"/>
                                  </p:stCondLst>
                                  <p:childTnLst>
                                    <p:set>
                                      <p:cBhvr>
                                        <p:cTn id="25" dur="1" fill="hold">
                                          <p:stCondLst>
                                            <p:cond delay="0"/>
                                          </p:stCondLst>
                                        </p:cTn>
                                        <p:tgtEl>
                                          <p:spTgt spid="27"/>
                                        </p:tgtEl>
                                        <p:attrNameLst>
                                          <p:attrName>style.visibility</p:attrName>
                                        </p:attrNameLst>
                                      </p:cBhvr>
                                      <p:to>
                                        <p:strVal val="visible"/>
                                      </p:to>
                                    </p:set>
                                    <p:animEffect transition="in" filter="wipe(down)">
                                      <p:cBhvr>
                                        <p:cTn id="26" dur="750"/>
                                        <p:tgtEl>
                                          <p:spTgt spid="27"/>
                                        </p:tgtEl>
                                      </p:cBhvr>
                                    </p:animEffect>
                                  </p:childTnLst>
                                </p:cTn>
                              </p:par>
                            </p:childTnLst>
                          </p:cTn>
                        </p:par>
                        <p:par>
                          <p:cTn id="27" fill="hold">
                            <p:stCondLst>
                              <p:cond delay="2550"/>
                            </p:stCondLst>
                            <p:childTnLst>
                              <p:par>
                                <p:cTn id="28" presetID="42" presetClass="entr" presetSubtype="0" fill="hold" grpId="0" nodeType="afterEffect">
                                  <p:stCondLst>
                                    <p:cond delay="0"/>
                                  </p:stCondLst>
                                  <p:childTnLst>
                                    <p:set>
                                      <p:cBhvr>
                                        <p:cTn id="29" dur="1" fill="hold">
                                          <p:stCondLst>
                                            <p:cond delay="0"/>
                                          </p:stCondLst>
                                        </p:cTn>
                                        <p:tgtEl>
                                          <p:spTgt spid="30">
                                            <p:txEl>
                                              <p:pRg st="0" end="0"/>
                                            </p:txEl>
                                          </p:spTgt>
                                        </p:tgtEl>
                                        <p:attrNameLst>
                                          <p:attrName>style.visibility</p:attrName>
                                        </p:attrNameLst>
                                      </p:cBhvr>
                                      <p:to>
                                        <p:strVal val="visible"/>
                                      </p:to>
                                    </p:set>
                                    <p:animEffect transition="in" filter="fade">
                                      <p:cBhvr>
                                        <p:cTn id="30" dur="1000"/>
                                        <p:tgtEl>
                                          <p:spTgt spid="30">
                                            <p:txEl>
                                              <p:pRg st="0" end="0"/>
                                            </p:txEl>
                                          </p:spTgt>
                                        </p:tgtEl>
                                      </p:cBhvr>
                                    </p:animEffect>
                                    <p:anim calcmode="lin" valueType="num">
                                      <p:cBhvr>
                                        <p:cTn id="31"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30">
                                            <p:txEl>
                                              <p:pRg st="0" end="0"/>
                                            </p:txEl>
                                          </p:spTgt>
                                        </p:tgtEl>
                                        <p:attrNameLst>
                                          <p:attrName>ppt_y</p:attrName>
                                        </p:attrNameLst>
                                      </p:cBhvr>
                                      <p:tavLst>
                                        <p:tav tm="0">
                                          <p:val>
                                            <p:strVal val="#ppt_y+.1"/>
                                          </p:val>
                                        </p:tav>
                                        <p:tav tm="100000">
                                          <p:val>
                                            <p:strVal val="#ppt_y"/>
                                          </p:val>
                                        </p:tav>
                                      </p:tavLst>
                                    </p:anim>
                                  </p:childTnLst>
                                </p:cTn>
                              </p:par>
                              <p:par>
                                <p:cTn id="33" presetID="10" presetClass="entr" presetSubtype="0" fill="hold" grpId="0" nodeType="withEffect">
                                  <p:stCondLst>
                                    <p:cond delay="250"/>
                                  </p:stCondLst>
                                  <p:childTnLst>
                                    <p:set>
                                      <p:cBhvr>
                                        <p:cTn id="34" dur="1" fill="hold">
                                          <p:stCondLst>
                                            <p:cond delay="0"/>
                                          </p:stCondLst>
                                        </p:cTn>
                                        <p:tgtEl>
                                          <p:spTgt spid="32">
                                            <p:txEl>
                                              <p:pRg st="0" end="0"/>
                                            </p:txEl>
                                          </p:spTgt>
                                        </p:tgtEl>
                                        <p:attrNameLst>
                                          <p:attrName>style.visibility</p:attrName>
                                        </p:attrNameLst>
                                      </p:cBhvr>
                                      <p:to>
                                        <p:strVal val="visible"/>
                                      </p:to>
                                    </p:set>
                                    <p:animEffect transition="in" filter="fade">
                                      <p:cBhvr>
                                        <p:cTn id="35" dur="1000"/>
                                        <p:tgtEl>
                                          <p:spTgt spid="32">
                                            <p:txEl>
                                              <p:pRg st="0" end="0"/>
                                            </p:txEl>
                                          </p:spTgt>
                                        </p:tgtEl>
                                      </p:cBhvr>
                                    </p:animEffect>
                                  </p:childTnLst>
                                </p:cTn>
                              </p:par>
                              <p:par>
                                <p:cTn id="36" presetID="42" presetClass="entr" presetSubtype="0" fill="hold" grpId="0" nodeType="withEffect">
                                  <p:stCondLst>
                                    <p:cond delay="550"/>
                                  </p:stCondLst>
                                  <p:childTnLst>
                                    <p:set>
                                      <p:cBhvr>
                                        <p:cTn id="37" dur="1" fill="hold">
                                          <p:stCondLst>
                                            <p:cond delay="0"/>
                                          </p:stCondLst>
                                        </p:cTn>
                                        <p:tgtEl>
                                          <p:spTgt spid="47">
                                            <p:txEl>
                                              <p:pRg st="0" end="0"/>
                                            </p:txEl>
                                          </p:spTgt>
                                        </p:tgtEl>
                                        <p:attrNameLst>
                                          <p:attrName>style.visibility</p:attrName>
                                        </p:attrNameLst>
                                      </p:cBhvr>
                                      <p:to>
                                        <p:strVal val="visible"/>
                                      </p:to>
                                    </p:set>
                                    <p:animEffect transition="in" filter="fade">
                                      <p:cBhvr>
                                        <p:cTn id="38" dur="1000"/>
                                        <p:tgtEl>
                                          <p:spTgt spid="47">
                                            <p:txEl>
                                              <p:pRg st="0" end="0"/>
                                            </p:txEl>
                                          </p:spTgt>
                                        </p:tgtEl>
                                      </p:cBhvr>
                                    </p:animEffect>
                                    <p:anim calcmode="lin" valueType="num">
                                      <p:cBhvr>
                                        <p:cTn id="39" dur="1000" fill="hold"/>
                                        <p:tgtEl>
                                          <p:spTgt spid="47">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47">
                                            <p:txEl>
                                              <p:pRg st="0" end="0"/>
                                            </p:txEl>
                                          </p:spTgt>
                                        </p:tgtEl>
                                        <p:attrNameLst>
                                          <p:attrName>ppt_y</p:attrName>
                                        </p:attrNameLst>
                                      </p:cBhvr>
                                      <p:tavLst>
                                        <p:tav tm="0">
                                          <p:val>
                                            <p:strVal val="#ppt_y+.1"/>
                                          </p:val>
                                        </p:tav>
                                        <p:tav tm="100000">
                                          <p:val>
                                            <p:strVal val="#ppt_y"/>
                                          </p:val>
                                        </p:tav>
                                      </p:tavLst>
                                    </p:anim>
                                  </p:childTnLst>
                                </p:cTn>
                              </p:par>
                              <p:par>
                                <p:cTn id="41" presetID="10" presetClass="entr" presetSubtype="0" fill="hold" grpId="0" nodeType="withEffect">
                                  <p:stCondLst>
                                    <p:cond delay="850"/>
                                  </p:stCondLst>
                                  <p:childTnLst>
                                    <p:set>
                                      <p:cBhvr>
                                        <p:cTn id="42" dur="1" fill="hold">
                                          <p:stCondLst>
                                            <p:cond delay="0"/>
                                          </p:stCondLst>
                                        </p:cTn>
                                        <p:tgtEl>
                                          <p:spTgt spid="48">
                                            <p:txEl>
                                              <p:pRg st="0" end="0"/>
                                            </p:txEl>
                                          </p:spTgt>
                                        </p:tgtEl>
                                        <p:attrNameLst>
                                          <p:attrName>style.visibility</p:attrName>
                                        </p:attrNameLst>
                                      </p:cBhvr>
                                      <p:to>
                                        <p:strVal val="visible"/>
                                      </p:to>
                                    </p:set>
                                    <p:animEffect transition="in" filter="fade">
                                      <p:cBhvr>
                                        <p:cTn id="43" dur="1000"/>
                                        <p:tgtEl>
                                          <p:spTgt spid="48">
                                            <p:txEl>
                                              <p:pRg st="0" end="0"/>
                                            </p:txEl>
                                          </p:spTgt>
                                        </p:tgtEl>
                                      </p:cBhvr>
                                    </p:animEffect>
                                  </p:childTnLst>
                                </p:cTn>
                              </p:par>
                              <p:par>
                                <p:cTn id="44" presetID="42" presetClass="entr" presetSubtype="0" fill="hold" grpId="0" nodeType="withEffect">
                                  <p:stCondLst>
                                    <p:cond delay="1050"/>
                                  </p:stCondLst>
                                  <p:childTnLst>
                                    <p:set>
                                      <p:cBhvr>
                                        <p:cTn id="45" dur="1" fill="hold">
                                          <p:stCondLst>
                                            <p:cond delay="0"/>
                                          </p:stCondLst>
                                        </p:cTn>
                                        <p:tgtEl>
                                          <p:spTgt spid="51">
                                            <p:txEl>
                                              <p:pRg st="0" end="0"/>
                                            </p:txEl>
                                          </p:spTgt>
                                        </p:tgtEl>
                                        <p:attrNameLst>
                                          <p:attrName>style.visibility</p:attrName>
                                        </p:attrNameLst>
                                      </p:cBhvr>
                                      <p:to>
                                        <p:strVal val="visible"/>
                                      </p:to>
                                    </p:set>
                                    <p:animEffect transition="in" filter="fade">
                                      <p:cBhvr>
                                        <p:cTn id="46" dur="1000"/>
                                        <p:tgtEl>
                                          <p:spTgt spid="51">
                                            <p:txEl>
                                              <p:pRg st="0" end="0"/>
                                            </p:txEl>
                                          </p:spTgt>
                                        </p:tgtEl>
                                      </p:cBhvr>
                                    </p:animEffect>
                                    <p:anim calcmode="lin" valueType="num">
                                      <p:cBhvr>
                                        <p:cTn id="47" dur="1000" fill="hold"/>
                                        <p:tgtEl>
                                          <p:spTgt spid="51">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51">
                                            <p:txEl>
                                              <p:pRg st="0" end="0"/>
                                            </p:txEl>
                                          </p:spTgt>
                                        </p:tgtEl>
                                        <p:attrNameLst>
                                          <p:attrName>ppt_y</p:attrName>
                                        </p:attrNameLst>
                                      </p:cBhvr>
                                      <p:tavLst>
                                        <p:tav tm="0">
                                          <p:val>
                                            <p:strVal val="#ppt_y+.1"/>
                                          </p:val>
                                        </p:tav>
                                        <p:tav tm="100000">
                                          <p:val>
                                            <p:strVal val="#ppt_y"/>
                                          </p:val>
                                        </p:tav>
                                      </p:tavLst>
                                    </p:anim>
                                  </p:childTnLst>
                                </p:cTn>
                              </p:par>
                              <p:par>
                                <p:cTn id="49" presetID="10" presetClass="entr" presetSubtype="0" fill="hold" grpId="0" nodeType="withEffect">
                                  <p:stCondLst>
                                    <p:cond delay="1350"/>
                                  </p:stCondLst>
                                  <p:childTnLst>
                                    <p:set>
                                      <p:cBhvr>
                                        <p:cTn id="50" dur="1" fill="hold">
                                          <p:stCondLst>
                                            <p:cond delay="0"/>
                                          </p:stCondLst>
                                        </p:cTn>
                                        <p:tgtEl>
                                          <p:spTgt spid="52">
                                            <p:txEl>
                                              <p:pRg st="0" end="0"/>
                                            </p:txEl>
                                          </p:spTgt>
                                        </p:tgtEl>
                                        <p:attrNameLst>
                                          <p:attrName>style.visibility</p:attrName>
                                        </p:attrNameLst>
                                      </p:cBhvr>
                                      <p:to>
                                        <p:strVal val="visible"/>
                                      </p:to>
                                    </p:set>
                                    <p:animEffect transition="in" filter="fade">
                                      <p:cBhvr>
                                        <p:cTn id="51" dur="1000"/>
                                        <p:tgtEl>
                                          <p:spTgt spid="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0" grpId="0" build="p">
        <p:tmplLst>
          <p:tmpl lvl="1">
            <p:tnLst>
              <p:par>
                <p:cTn presetID="42" presetClass="entr" presetSubtype="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1000"/>
                        <p:tgtEl>
                          <p:spTgt spid="30"/>
                        </p:tgtEl>
                      </p:cBhvr>
                    </p:animEffect>
                    <p:anim calcmode="lin" valueType="num">
                      <p:cBhvr>
                        <p:cTn dur="1000" fill="hold"/>
                        <p:tgtEl>
                          <p:spTgt spid="30"/>
                        </p:tgtEl>
                        <p:attrNameLst>
                          <p:attrName>ppt_x</p:attrName>
                        </p:attrNameLst>
                      </p:cBhvr>
                      <p:tavLst>
                        <p:tav tm="0">
                          <p:val>
                            <p:strVal val="#ppt_x"/>
                          </p:val>
                        </p:tav>
                        <p:tav tm="100000">
                          <p:val>
                            <p:strVal val="#ppt_x"/>
                          </p:val>
                        </p:tav>
                      </p:tavLst>
                    </p:anim>
                    <p:anim calcmode="lin" valueType="num">
                      <p:cBhvr>
                        <p:cTn dur="1000" fill="hold"/>
                        <p:tgtEl>
                          <p:spTgt spid="30"/>
                        </p:tgtEl>
                        <p:attrNameLst>
                          <p:attrName>ppt_y</p:attrName>
                        </p:attrNameLst>
                      </p:cBhvr>
                      <p:tavLst>
                        <p:tav tm="0">
                          <p:val>
                            <p:strVal val="#ppt_y+.1"/>
                          </p:val>
                        </p:tav>
                        <p:tav tm="100000">
                          <p:val>
                            <p:strVal val="#ppt_y"/>
                          </p:val>
                        </p:tav>
                      </p:tavLst>
                    </p:anim>
                  </p:childTnLst>
                </p:cTn>
              </p:par>
            </p:tnLst>
          </p:tmpl>
        </p:tmplLst>
      </p:bldP>
      <p:bldP spid="32" grpId="0" build="p">
        <p:tmplLst>
          <p:tmpl lvl="1">
            <p:tnLst>
              <p:par>
                <p:cTn presetID="10" presetClass="entr" presetSubtype="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Effect transition="in" filter="fade">
                      <p:cBhvr>
                        <p:cTn dur="1000"/>
                        <p:tgtEl>
                          <p:spTgt spid="32"/>
                        </p:tgtEl>
                      </p:cBhvr>
                    </p:animEffect>
                  </p:childTnLst>
                </p:cTn>
              </p:par>
            </p:tnLst>
          </p:tmpl>
        </p:tmplLst>
      </p:bldP>
      <p:bldP spid="47" grpId="0" build="p">
        <p:tmplLst>
          <p:tmpl lvl="1">
            <p:tnLst>
              <p:par>
                <p:cTn presetID="42" presetClass="entr" presetSubtype="0" fill="hold" nodeType="withEffect">
                  <p:stCondLst>
                    <p:cond delay="550"/>
                  </p:stCondLst>
                  <p:childTnLst>
                    <p:set>
                      <p:cBhvr>
                        <p:cTn dur="1" fill="hold">
                          <p:stCondLst>
                            <p:cond delay="0"/>
                          </p:stCondLst>
                        </p:cTn>
                        <p:tgtEl>
                          <p:spTgt spid="47"/>
                        </p:tgtEl>
                        <p:attrNameLst>
                          <p:attrName>style.visibility</p:attrName>
                        </p:attrNameLst>
                      </p:cBhvr>
                      <p:to>
                        <p:strVal val="visible"/>
                      </p:to>
                    </p:set>
                    <p:animEffect transition="in" filter="fade">
                      <p:cBhvr>
                        <p:cTn dur="1000"/>
                        <p:tgtEl>
                          <p:spTgt spid="47"/>
                        </p:tgtEl>
                      </p:cBhvr>
                    </p:animEffect>
                    <p:anim calcmode="lin" valueType="num">
                      <p:cBhvr>
                        <p:cTn dur="1000" fill="hold"/>
                        <p:tgtEl>
                          <p:spTgt spid="47"/>
                        </p:tgtEl>
                        <p:attrNameLst>
                          <p:attrName>ppt_x</p:attrName>
                        </p:attrNameLst>
                      </p:cBhvr>
                      <p:tavLst>
                        <p:tav tm="0">
                          <p:val>
                            <p:strVal val="#ppt_x"/>
                          </p:val>
                        </p:tav>
                        <p:tav tm="100000">
                          <p:val>
                            <p:strVal val="#ppt_x"/>
                          </p:val>
                        </p:tav>
                      </p:tavLst>
                    </p:anim>
                    <p:anim calcmode="lin" valueType="num">
                      <p:cBhvr>
                        <p:cTn dur="1000" fill="hold"/>
                        <p:tgtEl>
                          <p:spTgt spid="47"/>
                        </p:tgtEl>
                        <p:attrNameLst>
                          <p:attrName>ppt_y</p:attrName>
                        </p:attrNameLst>
                      </p:cBhvr>
                      <p:tavLst>
                        <p:tav tm="0">
                          <p:val>
                            <p:strVal val="#ppt_y+.1"/>
                          </p:val>
                        </p:tav>
                        <p:tav tm="100000">
                          <p:val>
                            <p:strVal val="#ppt_y"/>
                          </p:val>
                        </p:tav>
                      </p:tavLst>
                    </p:anim>
                  </p:childTnLst>
                </p:cTn>
              </p:par>
            </p:tnLst>
          </p:tmpl>
        </p:tmplLst>
      </p:bldP>
      <p:bldP spid="48" grpId="0" build="p">
        <p:tmplLst>
          <p:tmpl lvl="1">
            <p:tnLst>
              <p:par>
                <p:cTn presetID="10" presetClass="entr" presetSubtype="0" fill="hold" nodeType="withEffect">
                  <p:stCondLst>
                    <p:cond delay="850"/>
                  </p:stCondLst>
                  <p:childTnLst>
                    <p:set>
                      <p:cBhvr>
                        <p:cTn dur="1" fill="hold">
                          <p:stCondLst>
                            <p:cond delay="0"/>
                          </p:stCondLst>
                        </p:cTn>
                        <p:tgtEl>
                          <p:spTgt spid="48"/>
                        </p:tgtEl>
                        <p:attrNameLst>
                          <p:attrName>style.visibility</p:attrName>
                        </p:attrNameLst>
                      </p:cBhvr>
                      <p:to>
                        <p:strVal val="visible"/>
                      </p:to>
                    </p:set>
                    <p:animEffect transition="in" filter="fade">
                      <p:cBhvr>
                        <p:cTn dur="1000"/>
                        <p:tgtEl>
                          <p:spTgt spid="48"/>
                        </p:tgtEl>
                      </p:cBhvr>
                    </p:animEffect>
                  </p:childTnLst>
                </p:cTn>
              </p:par>
            </p:tnLst>
          </p:tmpl>
        </p:tmplLst>
      </p:bldP>
      <p:bldP spid="51" grpId="0" build="p">
        <p:tmplLst>
          <p:tmpl lvl="1">
            <p:tnLst>
              <p:par>
                <p:cTn presetID="42" presetClass="entr" presetSubtype="0" fill="hold" nodeType="withEffect">
                  <p:stCondLst>
                    <p:cond delay="1050"/>
                  </p:stCondLst>
                  <p:childTnLst>
                    <p:set>
                      <p:cBhvr>
                        <p:cTn dur="1" fill="hold">
                          <p:stCondLst>
                            <p:cond delay="0"/>
                          </p:stCondLst>
                        </p:cTn>
                        <p:tgtEl>
                          <p:spTgt spid="51"/>
                        </p:tgtEl>
                        <p:attrNameLst>
                          <p:attrName>style.visibility</p:attrName>
                        </p:attrNameLst>
                      </p:cBhvr>
                      <p:to>
                        <p:strVal val="visible"/>
                      </p:to>
                    </p:set>
                    <p:animEffect transition="in" filter="fade">
                      <p:cBhvr>
                        <p:cTn dur="1000"/>
                        <p:tgtEl>
                          <p:spTgt spid="51"/>
                        </p:tgtEl>
                      </p:cBhvr>
                    </p:animEffect>
                    <p:anim calcmode="lin" valueType="num">
                      <p:cBhvr>
                        <p:cTn dur="1000" fill="hold"/>
                        <p:tgtEl>
                          <p:spTgt spid="51"/>
                        </p:tgtEl>
                        <p:attrNameLst>
                          <p:attrName>ppt_x</p:attrName>
                        </p:attrNameLst>
                      </p:cBhvr>
                      <p:tavLst>
                        <p:tav tm="0">
                          <p:val>
                            <p:strVal val="#ppt_x"/>
                          </p:val>
                        </p:tav>
                        <p:tav tm="100000">
                          <p:val>
                            <p:strVal val="#ppt_x"/>
                          </p:val>
                        </p:tav>
                      </p:tavLst>
                    </p:anim>
                    <p:anim calcmode="lin" valueType="num">
                      <p:cBhvr>
                        <p:cTn dur="1000" fill="hold"/>
                        <p:tgtEl>
                          <p:spTgt spid="51"/>
                        </p:tgtEl>
                        <p:attrNameLst>
                          <p:attrName>ppt_y</p:attrName>
                        </p:attrNameLst>
                      </p:cBhvr>
                      <p:tavLst>
                        <p:tav tm="0">
                          <p:val>
                            <p:strVal val="#ppt_y+.1"/>
                          </p:val>
                        </p:tav>
                        <p:tav tm="100000">
                          <p:val>
                            <p:strVal val="#ppt_y"/>
                          </p:val>
                        </p:tav>
                      </p:tavLst>
                    </p:anim>
                  </p:childTnLst>
                </p:cTn>
              </p:par>
            </p:tnLst>
          </p:tmpl>
        </p:tmplLst>
      </p:bldP>
      <p:bldP spid="52" grpId="0" build="p">
        <p:tmplLst>
          <p:tmpl lvl="1">
            <p:tnLst>
              <p:par>
                <p:cTn presetID="10" presetClass="entr" presetSubtype="0" fill="hold" nodeType="withEffect">
                  <p:stCondLst>
                    <p:cond delay="1350"/>
                  </p:stCondLst>
                  <p:childTnLst>
                    <p:set>
                      <p:cBhvr>
                        <p:cTn dur="1" fill="hold">
                          <p:stCondLst>
                            <p:cond delay="0"/>
                          </p:stCondLst>
                        </p:cTn>
                        <p:tgtEl>
                          <p:spTgt spid="52"/>
                        </p:tgtEl>
                        <p:attrNameLst>
                          <p:attrName>style.visibility</p:attrName>
                        </p:attrNameLst>
                      </p:cBhvr>
                      <p:to>
                        <p:strVal val="visible"/>
                      </p:to>
                    </p:set>
                    <p:animEffect transition="in" filter="fade">
                      <p:cBhvr>
                        <p:cTn dur="1000"/>
                        <p:tgtEl>
                          <p:spTgt spid="52"/>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620712" y="109070"/>
            <a:ext cx="10961688" cy="571967"/>
          </a:xfrm>
        </p:spPr>
        <p:txBody>
          <a:bodyPr vert="horz" lIns="0" tIns="0" rIns="0" bIns="0" rtlCol="0" anchor="ctr">
            <a:noAutofit/>
          </a:bodyPr>
          <a:lstStyle>
            <a:lvl1pPr marL="91440">
              <a:defRPr lang="en-US" sz="2400" b="1" cap="none" baseline="0" noProof="0">
                <a:solidFill>
                  <a:schemeClr val="tx2"/>
                </a:solidFill>
              </a:defRPr>
            </a:lvl1pPr>
          </a:lstStyle>
          <a:p>
            <a:pPr lvl="0"/>
            <a:r>
              <a:rPr lang="en-US" noProof="0" dirty="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620712" y="988536"/>
            <a:ext cx="5475288" cy="4884848"/>
          </a:xfrm>
        </p:spPr>
        <p:txBody>
          <a:bodyPr lIns="0" tIns="0" rIns="0" bIns="0">
            <a:noAutofit/>
          </a:bodyPr>
          <a:lstStyle>
            <a:lvl1pPr>
              <a:spcBef>
                <a:spcPts val="600"/>
              </a:spcBef>
              <a:spcAft>
                <a:spcPts val="600"/>
              </a:spcAft>
              <a:defRPr sz="2000"/>
            </a:lvl1pPr>
            <a:lvl2pPr>
              <a:spcBef>
                <a:spcPts val="600"/>
              </a:spcBef>
              <a:spcAft>
                <a:spcPts val="600"/>
              </a:spcAft>
              <a:defRPr sz="1800"/>
            </a:lvl2pPr>
            <a:lvl3pPr>
              <a:spcBef>
                <a:spcPts val="600"/>
              </a:spcBef>
              <a:spcAft>
                <a:spcPts val="600"/>
              </a:spcAft>
              <a:defRPr sz="1600"/>
            </a:lvl3pPr>
            <a:lvl4pPr>
              <a:spcBef>
                <a:spcPts val="600"/>
              </a:spcBef>
              <a:spcAft>
                <a:spcPts val="600"/>
              </a:spcAft>
              <a:defRPr sz="1400"/>
            </a:lvl4pPr>
            <a:lvl5pPr>
              <a:spcBef>
                <a:spcPts val="600"/>
              </a:spcBef>
              <a:spcAft>
                <a:spcPts val="600"/>
              </a:spcAft>
              <a:defRPr sz="1400"/>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Oval 3">
            <a:extLst>
              <a:ext uri="{FF2B5EF4-FFF2-40B4-BE49-F238E27FC236}">
                <a16:creationId xmlns:a16="http://schemas.microsoft.com/office/drawing/2014/main" id="{14C1BF67-E354-4E04-8F94-BABF2B7D1AFB}"/>
              </a:ext>
            </a:extLst>
          </p:cNvPr>
          <p:cNvSpPr>
            <a:spLocks noChangeAspect="1"/>
          </p:cNvSpPr>
          <p:nvPr userDrawn="1"/>
        </p:nvSpPr>
        <p:spPr>
          <a:xfrm>
            <a:off x="6997382" y="1143000"/>
            <a:ext cx="4572002" cy="457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5">
            <a:extLst>
              <a:ext uri="{FF2B5EF4-FFF2-40B4-BE49-F238E27FC236}">
                <a16:creationId xmlns:a16="http://schemas.microsoft.com/office/drawing/2014/main" id="{FF6AC390-6F85-4B64-AE7A-E8E0D8FC89CF}"/>
              </a:ext>
            </a:extLst>
          </p:cNvPr>
          <p:cNvSpPr>
            <a:spLocks noGrp="1" noChangeAspect="1"/>
          </p:cNvSpPr>
          <p:nvPr>
            <p:ph type="pic" sz="quarter" idx="13"/>
          </p:nvPr>
        </p:nvSpPr>
        <p:spPr>
          <a:xfrm>
            <a:off x="7225983" y="1371600"/>
            <a:ext cx="4114800" cy="4114800"/>
          </a:xfrm>
          <a:prstGeom prst="ellipse">
            <a:avLst/>
          </a:prstGeom>
          <a:solidFill>
            <a:schemeClr val="bg1">
              <a:lumMod val="85000"/>
            </a:schemeClr>
          </a:solidFill>
        </p:spPr>
        <p:txBody>
          <a:bodyPr anchor="ctr"/>
          <a:lstStyle>
            <a:lvl1pPr marL="0" indent="0" algn="ctr">
              <a:buNone/>
              <a:defRPr/>
            </a:lvl1pPr>
          </a:lstStyle>
          <a:p>
            <a:r>
              <a:rPr lang="en-US" noProof="0"/>
              <a:t>Click icon to add picture</a:t>
            </a:r>
            <a:endParaRPr lang="en-US" noProof="0" dirty="0"/>
          </a:p>
        </p:txBody>
      </p:sp>
    </p:spTree>
    <p:extLst>
      <p:ext uri="{BB962C8B-B14F-4D97-AF65-F5344CB8AC3E}">
        <p14:creationId xmlns:p14="http://schemas.microsoft.com/office/powerpoint/2010/main" val="1914895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and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620712" y="109070"/>
            <a:ext cx="10961688" cy="571967"/>
          </a:xfrm>
        </p:spPr>
        <p:txBody>
          <a:bodyPr vert="horz" lIns="0" tIns="0" rIns="0" bIns="0" rtlCol="0" anchor="ctr">
            <a:noAutofit/>
          </a:bodyPr>
          <a:lstStyle>
            <a:lvl1pPr marL="91440">
              <a:defRPr lang="en-US" sz="2400" b="1" cap="none" baseline="0" noProof="0">
                <a:solidFill>
                  <a:schemeClr val="tx2"/>
                </a:solidFill>
              </a:defRPr>
            </a:lvl1pPr>
          </a:lstStyle>
          <a:p>
            <a:pPr lvl="0"/>
            <a:r>
              <a:rPr lang="en-US" noProof="0" dirty="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6076950" y="830152"/>
            <a:ext cx="5475288" cy="4884848"/>
          </a:xfrm>
        </p:spPr>
        <p:txBody>
          <a:bodyPr lIns="0" tIns="0" rIns="0" bIns="0">
            <a:noAutofit/>
          </a:bodyPr>
          <a:lstStyle>
            <a:lvl1pPr>
              <a:spcBef>
                <a:spcPts val="600"/>
              </a:spcBef>
              <a:spcAft>
                <a:spcPts val="600"/>
              </a:spcAft>
              <a:defRPr sz="2000"/>
            </a:lvl1pPr>
            <a:lvl2pPr>
              <a:spcBef>
                <a:spcPts val="600"/>
              </a:spcBef>
              <a:spcAft>
                <a:spcPts val="600"/>
              </a:spcAft>
              <a:defRPr sz="1800"/>
            </a:lvl2pPr>
            <a:lvl3pPr>
              <a:spcBef>
                <a:spcPts val="600"/>
              </a:spcBef>
              <a:spcAft>
                <a:spcPts val="600"/>
              </a:spcAft>
              <a:defRPr sz="1600"/>
            </a:lvl3pPr>
            <a:lvl4pPr>
              <a:spcBef>
                <a:spcPts val="600"/>
              </a:spcBef>
              <a:spcAft>
                <a:spcPts val="600"/>
              </a:spcAft>
              <a:defRPr sz="1400"/>
            </a:lvl4pPr>
            <a:lvl5pPr>
              <a:spcBef>
                <a:spcPts val="600"/>
              </a:spcBef>
              <a:spcAft>
                <a:spcPts val="600"/>
              </a:spcAft>
              <a:defRPr sz="1400"/>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Oval 3">
            <a:extLst>
              <a:ext uri="{FF2B5EF4-FFF2-40B4-BE49-F238E27FC236}">
                <a16:creationId xmlns:a16="http://schemas.microsoft.com/office/drawing/2014/main" id="{14C1BF67-E354-4E04-8F94-BABF2B7D1AFB}"/>
              </a:ext>
            </a:extLst>
          </p:cNvPr>
          <p:cNvSpPr>
            <a:spLocks noChangeAspect="1"/>
          </p:cNvSpPr>
          <p:nvPr userDrawn="1"/>
        </p:nvSpPr>
        <p:spPr>
          <a:xfrm>
            <a:off x="639762" y="1143000"/>
            <a:ext cx="4572002" cy="4572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5">
            <a:extLst>
              <a:ext uri="{FF2B5EF4-FFF2-40B4-BE49-F238E27FC236}">
                <a16:creationId xmlns:a16="http://schemas.microsoft.com/office/drawing/2014/main" id="{FF6AC390-6F85-4B64-AE7A-E8E0D8FC89CF}"/>
              </a:ext>
            </a:extLst>
          </p:cNvPr>
          <p:cNvSpPr>
            <a:spLocks noGrp="1" noChangeAspect="1"/>
          </p:cNvSpPr>
          <p:nvPr>
            <p:ph type="pic" sz="quarter" idx="13"/>
          </p:nvPr>
        </p:nvSpPr>
        <p:spPr>
          <a:xfrm>
            <a:off x="868363" y="1371600"/>
            <a:ext cx="4114800" cy="4114800"/>
          </a:xfrm>
          <a:prstGeom prst="ellipse">
            <a:avLst/>
          </a:prstGeom>
          <a:solidFill>
            <a:schemeClr val="bg1">
              <a:lumMod val="85000"/>
            </a:schemeClr>
          </a:solidFill>
        </p:spPr>
        <p:txBody>
          <a:bodyPr anchor="ctr"/>
          <a:lstStyle>
            <a:lvl1pPr marL="0" indent="0" algn="ctr">
              <a:buNone/>
              <a:defRPr/>
            </a:lvl1pPr>
          </a:lstStyle>
          <a:p>
            <a:r>
              <a:rPr lang="en-US" noProof="0"/>
              <a:t>Click icon to add picture</a:t>
            </a:r>
            <a:endParaRPr lang="en-US" noProof="0" dirty="0"/>
          </a:p>
        </p:txBody>
      </p:sp>
    </p:spTree>
    <p:extLst>
      <p:ext uri="{BB962C8B-B14F-4D97-AF65-F5344CB8AC3E}">
        <p14:creationId xmlns:p14="http://schemas.microsoft.com/office/powerpoint/2010/main" val="32667987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EE9886-36F0-4E06-A3A6-D8F00B0665A1}"/>
              </a:ext>
            </a:extLst>
          </p:cNvPr>
          <p:cNvSpPr>
            <a:spLocks noGrp="1"/>
          </p:cNvSpPr>
          <p:nvPr>
            <p:ph idx="1"/>
          </p:nvPr>
        </p:nvSpPr>
        <p:spPr>
          <a:xfrm>
            <a:off x="620712" y="988536"/>
            <a:ext cx="5479252" cy="4975225"/>
          </a:xfrm>
        </p:spPr>
        <p:txBody>
          <a:bodyPr lIns="0" tIns="0" rIns="0" bIns="0">
            <a:noAutofit/>
          </a:bodyPr>
          <a:lstStyle>
            <a:lvl1pPr>
              <a:defRPr sz="2000"/>
            </a:lvl1pPr>
            <a:lvl2pPr>
              <a:defRPr sz="1800"/>
            </a:lvl2pPr>
            <a:lvl3pPr>
              <a:defRPr sz="1600"/>
            </a:lvl3pPr>
            <a:lvl4pPr>
              <a:defRPr sz="1400"/>
            </a:lvl4pPr>
            <a:lvl5pPr>
              <a:defRPr sz="140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3" name="Picture Placeholder 22">
            <a:extLst>
              <a:ext uri="{FF2B5EF4-FFF2-40B4-BE49-F238E27FC236}">
                <a16:creationId xmlns:a16="http://schemas.microsoft.com/office/drawing/2014/main" id="{26619E66-5354-4D60-8529-27917AC037C0}"/>
              </a:ext>
            </a:extLst>
          </p:cNvPr>
          <p:cNvSpPr>
            <a:spLocks noGrp="1"/>
          </p:cNvSpPr>
          <p:nvPr>
            <p:ph type="pic" sz="quarter" idx="13"/>
          </p:nvPr>
        </p:nvSpPr>
        <p:spPr>
          <a:xfrm>
            <a:off x="6738853" y="0"/>
            <a:ext cx="5453148" cy="4457700"/>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chemeClr val="bg2"/>
          </a:solidFill>
        </p:spPr>
        <p:txBody>
          <a:bodyPr wrap="square" anchor="ctr">
            <a:noAutofit/>
          </a:bodyPr>
          <a:lstStyle>
            <a:lvl1pPr marL="0" indent="0" algn="ctr">
              <a:buNone/>
              <a:defRPr/>
            </a:lvl1pPr>
          </a:lstStyle>
          <a:p>
            <a:r>
              <a:rPr lang="en-US" noProof="0"/>
              <a:t>Click icon to add picture</a:t>
            </a:r>
            <a:endParaRPr lang="en-US" noProof="0" dirty="0"/>
          </a:p>
        </p:txBody>
      </p:sp>
      <p:sp>
        <p:nvSpPr>
          <p:cNvPr id="5" name="Title 4">
            <a:extLst>
              <a:ext uri="{FF2B5EF4-FFF2-40B4-BE49-F238E27FC236}">
                <a16:creationId xmlns:a16="http://schemas.microsoft.com/office/drawing/2014/main" id="{5E233881-2301-400A-89A1-0400F0E1319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867195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2E4E194-63F1-4D43-AC02-75733DF045E9}"/>
              </a:ext>
            </a:extLst>
          </p:cNvPr>
          <p:cNvSpPr/>
          <p:nvPr userDrawn="1"/>
        </p:nvSpPr>
        <p:spPr>
          <a:xfrm>
            <a:off x="6372227" y="1076325"/>
            <a:ext cx="5199062" cy="48482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Oval 21">
            <a:extLst>
              <a:ext uri="{FF2B5EF4-FFF2-40B4-BE49-F238E27FC236}">
                <a16:creationId xmlns:a16="http://schemas.microsoft.com/office/drawing/2014/main" id="{E799E3E2-888B-2343-9A63-F84C03265CB5}"/>
              </a:ext>
            </a:extLst>
          </p:cNvPr>
          <p:cNvSpPr>
            <a:spLocks noChangeAspect="1"/>
          </p:cNvSpPr>
          <p:nvPr userDrawn="1"/>
        </p:nvSpPr>
        <p:spPr>
          <a:xfrm>
            <a:off x="8555706" y="1294262"/>
            <a:ext cx="832104" cy="832104"/>
          </a:xfrm>
          <a:prstGeom prst="ellipse">
            <a:avLst/>
          </a:prstGeom>
          <a:solidFill>
            <a:srgbClr val="0072C7"/>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Picture Placeholder 11">
            <a:extLst>
              <a:ext uri="{FF2B5EF4-FFF2-40B4-BE49-F238E27FC236}">
                <a16:creationId xmlns:a16="http://schemas.microsoft.com/office/drawing/2014/main" id="{8FEDE8EF-5B7A-A741-9A56-D365CAE01B62}"/>
              </a:ext>
            </a:extLst>
          </p:cNvPr>
          <p:cNvSpPr>
            <a:spLocks noGrp="1"/>
          </p:cNvSpPr>
          <p:nvPr>
            <p:ph type="pic" sz="quarter" idx="19" hasCustomPrompt="1"/>
          </p:nvPr>
        </p:nvSpPr>
        <p:spPr>
          <a:xfrm>
            <a:off x="8720321" y="1458877"/>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
        <p:nvSpPr>
          <p:cNvPr id="9" name="Rectangle 8">
            <a:extLst>
              <a:ext uri="{FF2B5EF4-FFF2-40B4-BE49-F238E27FC236}">
                <a16:creationId xmlns:a16="http://schemas.microsoft.com/office/drawing/2014/main" id="{3755C1FB-E61C-4BBC-8179-D34908DEA1B6}"/>
              </a:ext>
            </a:extLst>
          </p:cNvPr>
          <p:cNvSpPr/>
          <p:nvPr userDrawn="1"/>
        </p:nvSpPr>
        <p:spPr>
          <a:xfrm>
            <a:off x="620713" y="1076325"/>
            <a:ext cx="5199062" cy="48482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8C1E0992-271E-4948-9461-C7AA54AF8FEA}"/>
              </a:ext>
            </a:extLst>
          </p:cNvPr>
          <p:cNvSpPr>
            <a:spLocks noChangeAspect="1"/>
          </p:cNvSpPr>
          <p:nvPr userDrawn="1"/>
        </p:nvSpPr>
        <p:spPr>
          <a:xfrm>
            <a:off x="2804192" y="1294262"/>
            <a:ext cx="832104" cy="83210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620713" y="109071"/>
            <a:ext cx="10961688" cy="571967"/>
          </a:xfrm>
        </p:spPr>
        <p:txBody>
          <a:bodyPr vert="horz" lIns="0" tIns="0" rIns="0" bIns="0" rtlCol="0" anchor="ctr">
            <a:noAutofit/>
          </a:bodyPr>
          <a:lstStyle>
            <a:lvl1pPr>
              <a:defRPr lang="en-US" sz="2400" b="1" cap="none" baseline="0" noProof="0">
                <a:solidFill>
                  <a:schemeClr val="tx2"/>
                </a:solidFill>
              </a:defRPr>
            </a:lvl1pPr>
          </a:lstStyle>
          <a:p>
            <a:pPr marL="91440" lvl="0"/>
            <a:r>
              <a:rPr lang="en-US" noProof="0" dirty="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948200" y="2836322"/>
            <a:ext cx="4544088" cy="2504663"/>
          </a:xfrm>
        </p:spPr>
        <p:txBody>
          <a:bodyPr lIns="0" tIns="0" rIns="0" bIns="0" anchor="ct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Edit Master text styles</a:t>
            </a:r>
          </a:p>
        </p:txBody>
      </p:sp>
      <p:sp>
        <p:nvSpPr>
          <p:cNvPr id="17" name="Content Placeholder 2">
            <a:extLst>
              <a:ext uri="{FF2B5EF4-FFF2-40B4-BE49-F238E27FC236}">
                <a16:creationId xmlns:a16="http://schemas.microsoft.com/office/drawing/2014/main" id="{147C9C38-5B17-467D-B581-EF28ECB11E80}"/>
              </a:ext>
            </a:extLst>
          </p:cNvPr>
          <p:cNvSpPr>
            <a:spLocks noGrp="1"/>
          </p:cNvSpPr>
          <p:nvPr>
            <p:ph idx="14" hasCustomPrompt="1"/>
          </p:nvPr>
        </p:nvSpPr>
        <p:spPr>
          <a:xfrm>
            <a:off x="6699711" y="2836321"/>
            <a:ext cx="4544087" cy="2504663"/>
          </a:xfrm>
        </p:spPr>
        <p:txBody>
          <a:bodyPr lIns="0" tIns="0" rIns="0" bIns="0" anchor="ct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Edit Master text styles</a:t>
            </a:r>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948200" y="2273958"/>
            <a:ext cx="4544088" cy="495389"/>
          </a:xfrm>
        </p:spPr>
        <p:txBody>
          <a:bodyPr lIns="0" tIns="0" rIns="0" bIns="0" anchor="ctr">
            <a:noAutofit/>
          </a:bodyPr>
          <a:lstStyle>
            <a:lvl1pPr marL="0" indent="0" algn="ctr">
              <a:buNone/>
              <a:defRPr sz="2000" b="1" cap="all" baseline="0">
                <a:latin typeface="Minion Pro" panose="020405030503060202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1" name="Content Placeholder 2">
            <a:extLst>
              <a:ext uri="{FF2B5EF4-FFF2-40B4-BE49-F238E27FC236}">
                <a16:creationId xmlns:a16="http://schemas.microsoft.com/office/drawing/2014/main" id="{F694448B-800C-40EF-8F61-18C018E8374C}"/>
              </a:ext>
            </a:extLst>
          </p:cNvPr>
          <p:cNvSpPr>
            <a:spLocks noGrp="1"/>
          </p:cNvSpPr>
          <p:nvPr>
            <p:ph idx="16" hasCustomPrompt="1"/>
          </p:nvPr>
        </p:nvSpPr>
        <p:spPr>
          <a:xfrm>
            <a:off x="6699712" y="2263308"/>
            <a:ext cx="4544088" cy="495389"/>
          </a:xfrm>
        </p:spPr>
        <p:txBody>
          <a:bodyPr vert="horz" lIns="0" tIns="0" rIns="0" bIns="0" rtlCol="0" anchor="ctr">
            <a:noAutofit/>
          </a:bodyPr>
          <a:lstStyle>
            <a:lvl1pPr>
              <a:defRPr lang="en-US" sz="2000" b="1" cap="all" baseline="0" noProof="0"/>
            </a:lvl1pPr>
          </a:lstStyle>
          <a:p>
            <a:pPr marL="0" lvl="0" indent="0" algn="ctr">
              <a:buNone/>
            </a:pPr>
            <a:r>
              <a:rPr lang="en-US" noProof="0" dirty="0"/>
              <a:t>Edit Master text styles</a:t>
            </a:r>
          </a:p>
        </p:txBody>
      </p:sp>
      <p:sp>
        <p:nvSpPr>
          <p:cNvPr id="12" name="Picture Placeholder 11">
            <a:extLst>
              <a:ext uri="{FF2B5EF4-FFF2-40B4-BE49-F238E27FC236}">
                <a16:creationId xmlns:a16="http://schemas.microsoft.com/office/drawing/2014/main" id="{483B974E-5202-4EAD-9D55-4129C84BAE87}"/>
              </a:ext>
            </a:extLst>
          </p:cNvPr>
          <p:cNvSpPr>
            <a:spLocks noGrp="1"/>
          </p:cNvSpPr>
          <p:nvPr>
            <p:ph type="pic" sz="quarter" idx="17" hasCustomPrompt="1"/>
          </p:nvPr>
        </p:nvSpPr>
        <p:spPr>
          <a:xfrm>
            <a:off x="2969600" y="1448731"/>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Tree>
    <p:extLst>
      <p:ext uri="{BB962C8B-B14F-4D97-AF65-F5344CB8AC3E}">
        <p14:creationId xmlns:p14="http://schemas.microsoft.com/office/powerpoint/2010/main" val="41704932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Layou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B6EB0C6-606C-4AFB-8FF8-AB43606B95BD}"/>
              </a:ext>
            </a:extLst>
          </p:cNvPr>
          <p:cNvSpPr/>
          <p:nvPr userDrawn="1"/>
        </p:nvSpPr>
        <p:spPr>
          <a:xfrm>
            <a:off x="6609256" y="4954850"/>
            <a:ext cx="5592763"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Rectangle 3">
            <a:extLst>
              <a:ext uri="{FF2B5EF4-FFF2-40B4-BE49-F238E27FC236}">
                <a16:creationId xmlns:a16="http://schemas.microsoft.com/office/drawing/2014/main" id="{25CE6D5A-A5C0-4B12-A26A-691D5743FA5C}"/>
              </a:ext>
            </a:extLst>
          </p:cNvPr>
          <p:cNvSpPr/>
          <p:nvPr userDrawn="1"/>
        </p:nvSpPr>
        <p:spPr>
          <a:xfrm>
            <a:off x="187" y="897253"/>
            <a:ext cx="5709139"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620713" y="109071"/>
            <a:ext cx="10961688" cy="571967"/>
          </a:xfrm>
        </p:spPr>
        <p:txBody>
          <a:bodyPr vert="horz" lIns="0" tIns="0" rIns="0" bIns="0" rtlCol="0" anchor="ctr">
            <a:noAutofit/>
          </a:bodyPr>
          <a:lstStyle>
            <a:lvl1pPr>
              <a:defRPr lang="en-US" sz="2400" b="1" cap="none" baseline="0" noProof="0">
                <a:solidFill>
                  <a:schemeClr val="tx2"/>
                </a:solidFill>
              </a:defRPr>
            </a:lvl1pPr>
          </a:lstStyle>
          <a:p>
            <a:pPr marL="91440" lvl="0"/>
            <a:r>
              <a:rPr lang="en-US" noProof="0" dirty="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620713" y="2005676"/>
            <a:ext cx="4732336" cy="3585499"/>
          </a:xfrm>
        </p:spPr>
        <p:txBody>
          <a:bodyPr lIns="0" tIns="0" rIns="0" bIns="0">
            <a:noAutofit/>
          </a:bodyPr>
          <a:lstStyle>
            <a:lvl1pPr marL="91440" indent="0" algn="r">
              <a:lnSpc>
                <a:spcPct val="100000"/>
              </a:lnSpc>
              <a:spcBef>
                <a:spcPts val="600"/>
              </a:spcBef>
              <a:spcAft>
                <a:spcPts val="600"/>
              </a:spcAft>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1513715" y="1152797"/>
            <a:ext cx="3445566" cy="495389"/>
          </a:xfrm>
        </p:spPr>
        <p:txBody>
          <a:bodyPr lIns="0" tIns="0" rIns="0" bIns="0" anchor="ctr">
            <a:noAutofit/>
          </a:bodyPr>
          <a:lstStyle>
            <a:lvl1pPr marL="0" indent="0" algn="r">
              <a:buNone/>
              <a:defRPr sz="2000" b="1" cap="all" baseline="0">
                <a:solidFill>
                  <a:schemeClr val="accent1"/>
                </a:solidFill>
                <a:latin typeface="Minion Pro" panose="020405030503060202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Topic 01 comes here</a:t>
            </a:r>
          </a:p>
        </p:txBody>
      </p:sp>
      <p:sp>
        <p:nvSpPr>
          <p:cNvPr id="23" name="Content Placeholder 2">
            <a:extLst>
              <a:ext uri="{FF2B5EF4-FFF2-40B4-BE49-F238E27FC236}">
                <a16:creationId xmlns:a16="http://schemas.microsoft.com/office/drawing/2014/main" id="{E5123CE7-2F8A-489B-BD99-0C2A33ADF49A}"/>
              </a:ext>
            </a:extLst>
          </p:cNvPr>
          <p:cNvSpPr>
            <a:spLocks noGrp="1"/>
          </p:cNvSpPr>
          <p:nvPr>
            <p:ph idx="19" hasCustomPrompt="1"/>
          </p:nvPr>
        </p:nvSpPr>
        <p:spPr>
          <a:xfrm>
            <a:off x="6838951" y="1266825"/>
            <a:ext cx="4732336" cy="3585499"/>
          </a:xfrm>
        </p:spPr>
        <p:txBody>
          <a:bodyPr lIns="0" tIns="0" rIns="0" bIns="0" anchor="b">
            <a:noAutofit/>
          </a:bodyPr>
          <a:lstStyle>
            <a:lvl1pPr marL="91440" indent="0" algn="l">
              <a:lnSpc>
                <a:spcPct val="100000"/>
              </a:lnSpc>
              <a:spcBef>
                <a:spcPts val="600"/>
              </a:spcBef>
              <a:spcAft>
                <a:spcPts val="600"/>
              </a:spcAft>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Edit Master text styles</a:t>
            </a:r>
          </a:p>
        </p:txBody>
      </p:sp>
      <p:sp>
        <p:nvSpPr>
          <p:cNvPr id="25" name="Content Placeholder 2">
            <a:extLst>
              <a:ext uri="{FF2B5EF4-FFF2-40B4-BE49-F238E27FC236}">
                <a16:creationId xmlns:a16="http://schemas.microsoft.com/office/drawing/2014/main" id="{07730BCF-AC2A-4FEC-8F01-63964DB444CF}"/>
              </a:ext>
            </a:extLst>
          </p:cNvPr>
          <p:cNvSpPr>
            <a:spLocks noGrp="1"/>
          </p:cNvSpPr>
          <p:nvPr>
            <p:ph idx="20" hasCustomPrompt="1"/>
          </p:nvPr>
        </p:nvSpPr>
        <p:spPr>
          <a:xfrm>
            <a:off x="7418559" y="5191778"/>
            <a:ext cx="3445566" cy="495389"/>
          </a:xfrm>
        </p:spPr>
        <p:txBody>
          <a:bodyPr lIns="0" tIns="0" rIns="0" bIns="0" anchor="ctr">
            <a:noAutofit/>
          </a:bodyPr>
          <a:lstStyle>
            <a:lvl1pPr marL="0" indent="0" algn="l">
              <a:buNone/>
              <a:defRPr sz="2000" b="1" cap="all" baseline="0">
                <a:solidFill>
                  <a:schemeClr val="accent3"/>
                </a:solidFill>
                <a:latin typeface="Minion Pro" panose="020405030503060202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Topic 02 comes here</a:t>
            </a:r>
          </a:p>
        </p:txBody>
      </p:sp>
      <p:sp>
        <p:nvSpPr>
          <p:cNvPr id="21" name="Oval 20">
            <a:extLst>
              <a:ext uri="{FF2B5EF4-FFF2-40B4-BE49-F238E27FC236}">
                <a16:creationId xmlns:a16="http://schemas.microsoft.com/office/drawing/2014/main" id="{919C8692-230B-D543-A7F7-4FD61B04D1C6}"/>
              </a:ext>
            </a:extLst>
          </p:cNvPr>
          <p:cNvSpPr>
            <a:spLocks noChangeAspect="1"/>
          </p:cNvSpPr>
          <p:nvPr userDrawn="1"/>
        </p:nvSpPr>
        <p:spPr>
          <a:xfrm>
            <a:off x="5157488" y="901829"/>
            <a:ext cx="1001899" cy="1001899"/>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Picture Placeholder 11">
            <a:extLst>
              <a:ext uri="{FF2B5EF4-FFF2-40B4-BE49-F238E27FC236}">
                <a16:creationId xmlns:a16="http://schemas.microsoft.com/office/drawing/2014/main" id="{E150BFC7-A11D-CC46-B5A2-8BD93C269506}"/>
              </a:ext>
            </a:extLst>
          </p:cNvPr>
          <p:cNvSpPr>
            <a:spLocks noGrp="1"/>
          </p:cNvSpPr>
          <p:nvPr>
            <p:ph type="pic" sz="quarter" idx="21" hasCustomPrompt="1"/>
          </p:nvPr>
        </p:nvSpPr>
        <p:spPr>
          <a:xfrm>
            <a:off x="5355693" y="1097746"/>
            <a:ext cx="605487" cy="605487"/>
          </a:xfrm>
          <a:prstGeom prst="rect">
            <a:avLst/>
          </a:prstGeom>
          <a:noFill/>
        </p:spPr>
        <p:txBody>
          <a:bodyPr lIns="0" rIns="0" anchor="ctr">
            <a:normAutofit/>
          </a:bodyPr>
          <a:lstStyle>
            <a:lvl1pPr marL="0" indent="0" algn="ctr">
              <a:buNone/>
              <a:defRPr sz="1100">
                <a:solidFill>
                  <a:schemeClr val="bg1"/>
                </a:solidFill>
              </a:defRPr>
            </a:lvl1pPr>
          </a:lstStyle>
          <a:p>
            <a:r>
              <a:rPr lang="en-US" noProof="0" dirty="0"/>
              <a:t>icon</a:t>
            </a:r>
          </a:p>
        </p:txBody>
      </p:sp>
      <p:sp>
        <p:nvSpPr>
          <p:cNvPr id="28" name="Oval 27">
            <a:extLst>
              <a:ext uri="{FF2B5EF4-FFF2-40B4-BE49-F238E27FC236}">
                <a16:creationId xmlns:a16="http://schemas.microsoft.com/office/drawing/2014/main" id="{F95B55F4-B501-3440-8904-A1C7F049CBE8}"/>
              </a:ext>
            </a:extLst>
          </p:cNvPr>
          <p:cNvSpPr>
            <a:spLocks noChangeAspect="1"/>
          </p:cNvSpPr>
          <p:nvPr userDrawn="1"/>
        </p:nvSpPr>
        <p:spPr>
          <a:xfrm>
            <a:off x="6159387" y="4942438"/>
            <a:ext cx="1001899" cy="1001899"/>
          </a:xfrm>
          <a:prstGeom prst="ellipse">
            <a:avLst/>
          </a:prstGeom>
          <a:solidFill>
            <a:srgbClr val="007CBA"/>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Picture Placeholder 11">
            <a:extLst>
              <a:ext uri="{FF2B5EF4-FFF2-40B4-BE49-F238E27FC236}">
                <a16:creationId xmlns:a16="http://schemas.microsoft.com/office/drawing/2014/main" id="{F2116994-BE3E-6A43-9C15-E71BA8EC821F}"/>
              </a:ext>
            </a:extLst>
          </p:cNvPr>
          <p:cNvSpPr>
            <a:spLocks noGrp="1"/>
          </p:cNvSpPr>
          <p:nvPr>
            <p:ph type="pic" sz="quarter" idx="22" hasCustomPrompt="1"/>
          </p:nvPr>
        </p:nvSpPr>
        <p:spPr>
          <a:xfrm>
            <a:off x="6357592" y="5140643"/>
            <a:ext cx="605487" cy="605487"/>
          </a:xfrm>
          <a:prstGeom prst="rect">
            <a:avLst/>
          </a:prstGeom>
          <a:noFill/>
        </p:spPr>
        <p:txBody>
          <a:bodyPr lIns="0" rIns="0" anchor="ctr">
            <a:normAutofit/>
          </a:bodyPr>
          <a:lstStyle>
            <a:lvl1pPr marL="0" indent="0" algn="ctr">
              <a:buNone/>
              <a:defRPr sz="1100">
                <a:solidFill>
                  <a:schemeClr val="bg1"/>
                </a:solidFill>
              </a:defRPr>
            </a:lvl1pPr>
          </a:lstStyle>
          <a:p>
            <a:r>
              <a:rPr lang="en-US" noProof="0" dirty="0"/>
              <a:t>icon</a:t>
            </a:r>
          </a:p>
        </p:txBody>
      </p:sp>
    </p:spTree>
    <p:extLst>
      <p:ext uri="{BB962C8B-B14F-4D97-AF65-F5344CB8AC3E}">
        <p14:creationId xmlns:p14="http://schemas.microsoft.com/office/powerpoint/2010/main" val="42554935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620713" y="109071"/>
            <a:ext cx="10961688" cy="571967"/>
          </a:xfrm>
        </p:spPr>
        <p:txBody>
          <a:bodyPr vert="horz" lIns="0" tIns="0" rIns="0" bIns="0" rtlCol="0" anchor="ctr">
            <a:noAutofit/>
          </a:bodyPr>
          <a:lstStyle>
            <a:lvl1pPr>
              <a:defRPr lang="en-US" sz="2400" b="1" cap="none" baseline="0" noProof="0" dirty="0">
                <a:solidFill>
                  <a:schemeClr val="tx2"/>
                </a:solidFill>
              </a:defRPr>
            </a:lvl1pPr>
          </a:lstStyle>
          <a:p>
            <a:pPr marL="91440" lvl="0"/>
            <a:r>
              <a:rPr lang="en-US" noProof="0" dirty="0"/>
              <a:t>Click to edit Master title style</a:t>
            </a:r>
          </a:p>
        </p:txBody>
      </p:sp>
    </p:spTree>
    <p:extLst>
      <p:ext uri="{BB962C8B-B14F-4D97-AF65-F5344CB8AC3E}">
        <p14:creationId xmlns:p14="http://schemas.microsoft.com/office/powerpoint/2010/main" val="15484348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CE8048-554D-4422-8579-7E9C4CA91CE9}"/>
              </a:ext>
            </a:extLst>
          </p:cNvPr>
          <p:cNvPicPr>
            <a:picLocks noChangeAspect="1" noChangeArrowheads="1"/>
          </p:cNvPicPr>
          <p:nvPr userDrawn="1"/>
        </p:nvPicPr>
        <p:blipFill rotWithShape="1">
          <a:blip r:embed="rId2">
            <a:alphaModFix amt="20000"/>
            <a:extLst>
              <a:ext uri="{28A0092B-C50C-407E-A947-70E740481C1C}">
                <a14:useLocalDpi xmlns:a14="http://schemas.microsoft.com/office/drawing/2010/main" val="0"/>
              </a:ext>
            </a:extLst>
          </a:blip>
          <a:srcRect l="39301" t="26732" b="18790"/>
          <a:stretch/>
        </p:blipFill>
        <p:spPr bwMode="auto">
          <a:xfrm>
            <a:off x="0" y="-1"/>
            <a:ext cx="12192000" cy="6153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13286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Slide">
    <p:spTree>
      <p:nvGrpSpPr>
        <p:cNvPr id="1" name=""/>
        <p:cNvGrpSpPr/>
        <p:nvPr/>
      </p:nvGrpSpPr>
      <p:grpSpPr>
        <a:xfrm>
          <a:off x="0" y="0"/>
          <a:ext cx="0" cy="0"/>
          <a:chOff x="0" y="0"/>
          <a:chExt cx="0" cy="0"/>
        </a:xfrm>
      </p:grpSpPr>
      <p:sp>
        <p:nvSpPr>
          <p:cNvPr id="23" name="Oval 22">
            <a:extLst>
              <a:ext uri="{FF2B5EF4-FFF2-40B4-BE49-F238E27FC236}">
                <a16:creationId xmlns:a16="http://schemas.microsoft.com/office/drawing/2014/main" id="{687010E4-ADF2-486D-8DF7-B0FF38C6DADF}"/>
              </a:ext>
            </a:extLst>
          </p:cNvPr>
          <p:cNvSpPr/>
          <p:nvPr userDrawn="1"/>
        </p:nvSpPr>
        <p:spPr>
          <a:xfrm>
            <a:off x="1011290" y="99361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Oval 23">
            <a:extLst>
              <a:ext uri="{FF2B5EF4-FFF2-40B4-BE49-F238E27FC236}">
                <a16:creationId xmlns:a16="http://schemas.microsoft.com/office/drawing/2014/main" id="{9159AA79-2237-4A27-BBC2-D44032158D19}"/>
              </a:ext>
            </a:extLst>
          </p:cNvPr>
          <p:cNvSpPr/>
          <p:nvPr userDrawn="1"/>
        </p:nvSpPr>
        <p:spPr>
          <a:xfrm>
            <a:off x="3807539" y="99361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Oval 24">
            <a:extLst>
              <a:ext uri="{FF2B5EF4-FFF2-40B4-BE49-F238E27FC236}">
                <a16:creationId xmlns:a16="http://schemas.microsoft.com/office/drawing/2014/main" id="{0272B962-9566-42D2-B4C3-E7AA81884A83}"/>
              </a:ext>
            </a:extLst>
          </p:cNvPr>
          <p:cNvSpPr/>
          <p:nvPr userDrawn="1"/>
        </p:nvSpPr>
        <p:spPr>
          <a:xfrm>
            <a:off x="6646275" y="99361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Oval 25">
            <a:extLst>
              <a:ext uri="{FF2B5EF4-FFF2-40B4-BE49-F238E27FC236}">
                <a16:creationId xmlns:a16="http://schemas.microsoft.com/office/drawing/2014/main" id="{19733285-016C-4C38-816C-83D30C075C70}"/>
              </a:ext>
            </a:extLst>
          </p:cNvPr>
          <p:cNvSpPr/>
          <p:nvPr userDrawn="1"/>
        </p:nvSpPr>
        <p:spPr>
          <a:xfrm>
            <a:off x="9419598" y="99361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Freeform: Shape 19">
            <a:extLst>
              <a:ext uri="{FF2B5EF4-FFF2-40B4-BE49-F238E27FC236}">
                <a16:creationId xmlns:a16="http://schemas.microsoft.com/office/drawing/2014/main" id="{EF40DBA4-AB63-4B47-B37F-BCC3D59B5392}"/>
              </a:ext>
            </a:extLst>
          </p:cNvPr>
          <p:cNvSpPr/>
          <p:nvPr userDrawn="1"/>
        </p:nvSpPr>
        <p:spPr>
          <a:xfrm>
            <a:off x="4011967" y="107336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rgbClr val="DB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Freeform: Shape 20">
            <a:extLst>
              <a:ext uri="{FF2B5EF4-FFF2-40B4-BE49-F238E27FC236}">
                <a16:creationId xmlns:a16="http://schemas.microsoft.com/office/drawing/2014/main" id="{33EF0AFB-D099-4FF1-8963-7DA87268867F}"/>
              </a:ext>
            </a:extLst>
          </p:cNvPr>
          <p:cNvSpPr/>
          <p:nvPr userDrawn="1"/>
        </p:nvSpPr>
        <p:spPr>
          <a:xfrm>
            <a:off x="6850703" y="107336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rgbClr val="0D1D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Freeform: Shape 21">
            <a:extLst>
              <a:ext uri="{FF2B5EF4-FFF2-40B4-BE49-F238E27FC236}">
                <a16:creationId xmlns:a16="http://schemas.microsoft.com/office/drawing/2014/main" id="{6872C96E-9AF3-4FA0-8180-C213C7F2209E}"/>
              </a:ext>
            </a:extLst>
          </p:cNvPr>
          <p:cNvSpPr/>
          <p:nvPr userDrawn="1"/>
        </p:nvSpPr>
        <p:spPr>
          <a:xfrm>
            <a:off x="9703086" y="107336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Freeform: Shape 16">
            <a:extLst>
              <a:ext uri="{FF2B5EF4-FFF2-40B4-BE49-F238E27FC236}">
                <a16:creationId xmlns:a16="http://schemas.microsoft.com/office/drawing/2014/main" id="{3A08BE29-CFA5-4E0D-9DBE-A430AE1B8072}"/>
              </a:ext>
            </a:extLst>
          </p:cNvPr>
          <p:cNvSpPr/>
          <p:nvPr userDrawn="1"/>
        </p:nvSpPr>
        <p:spPr>
          <a:xfrm>
            <a:off x="1158568" y="107336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Title 1">
            <a:extLst>
              <a:ext uri="{FF2B5EF4-FFF2-40B4-BE49-F238E27FC236}">
                <a16:creationId xmlns:a16="http://schemas.microsoft.com/office/drawing/2014/main" id="{B70E2287-0F7B-4DD3-A805-DB19BBF3C716}"/>
              </a:ext>
            </a:extLst>
          </p:cNvPr>
          <p:cNvSpPr>
            <a:spLocks noGrp="1"/>
          </p:cNvSpPr>
          <p:nvPr>
            <p:ph type="title"/>
          </p:nvPr>
        </p:nvSpPr>
        <p:spPr>
          <a:xfrm>
            <a:off x="620713" y="109071"/>
            <a:ext cx="10961688" cy="571967"/>
          </a:xfrm>
        </p:spPr>
        <p:txBody>
          <a:bodyPr vert="horz" lIns="0" tIns="0" rIns="0" bIns="0" rtlCol="0" anchor="ctr">
            <a:noAutofit/>
          </a:bodyPr>
          <a:lstStyle>
            <a:lvl1pPr>
              <a:defRPr lang="en-US" sz="2400" b="1" cap="none" baseline="0" noProof="0" dirty="0">
                <a:solidFill>
                  <a:schemeClr val="tx2"/>
                </a:solidFill>
              </a:defRPr>
            </a:lvl1pPr>
          </a:lstStyle>
          <a:p>
            <a:pPr marL="91440" lvl="0"/>
            <a:r>
              <a:rPr lang="en-US" noProof="0" dirty="0"/>
              <a:t>Click to edit Master title style</a:t>
            </a:r>
          </a:p>
        </p:txBody>
      </p:sp>
      <p:sp>
        <p:nvSpPr>
          <p:cNvPr id="3" name="Picture Placeholder 2">
            <a:extLst>
              <a:ext uri="{FF2B5EF4-FFF2-40B4-BE49-F238E27FC236}">
                <a16:creationId xmlns:a16="http://schemas.microsoft.com/office/drawing/2014/main" id="{B1B995BE-66C2-4379-885F-4BE069DA39E4}"/>
              </a:ext>
            </a:extLst>
          </p:cNvPr>
          <p:cNvSpPr>
            <a:spLocks noGrp="1"/>
          </p:cNvSpPr>
          <p:nvPr>
            <p:ph type="pic" sz="quarter" idx="13"/>
          </p:nvPr>
        </p:nvSpPr>
        <p:spPr>
          <a:xfrm>
            <a:off x="1160788" y="114368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11" name="Picture Placeholder 2">
            <a:extLst>
              <a:ext uri="{FF2B5EF4-FFF2-40B4-BE49-F238E27FC236}">
                <a16:creationId xmlns:a16="http://schemas.microsoft.com/office/drawing/2014/main" id="{9B56B6C6-9F3C-4E80-BBAD-280E697B895C}"/>
              </a:ext>
            </a:extLst>
          </p:cNvPr>
          <p:cNvSpPr>
            <a:spLocks noGrp="1"/>
          </p:cNvSpPr>
          <p:nvPr>
            <p:ph type="pic" sz="quarter" idx="14"/>
          </p:nvPr>
        </p:nvSpPr>
        <p:spPr>
          <a:xfrm>
            <a:off x="3957037" y="114368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12" name="Picture Placeholder 2">
            <a:extLst>
              <a:ext uri="{FF2B5EF4-FFF2-40B4-BE49-F238E27FC236}">
                <a16:creationId xmlns:a16="http://schemas.microsoft.com/office/drawing/2014/main" id="{54704160-1ED7-4B90-8963-0F887C73E94D}"/>
              </a:ext>
            </a:extLst>
          </p:cNvPr>
          <p:cNvSpPr>
            <a:spLocks noGrp="1"/>
          </p:cNvSpPr>
          <p:nvPr>
            <p:ph type="pic" sz="quarter" idx="15"/>
          </p:nvPr>
        </p:nvSpPr>
        <p:spPr>
          <a:xfrm>
            <a:off x="6795773" y="114368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13" name="Picture Placeholder 2">
            <a:extLst>
              <a:ext uri="{FF2B5EF4-FFF2-40B4-BE49-F238E27FC236}">
                <a16:creationId xmlns:a16="http://schemas.microsoft.com/office/drawing/2014/main" id="{36610597-6A76-4A06-82A5-A8FFC5BAEA0F}"/>
              </a:ext>
            </a:extLst>
          </p:cNvPr>
          <p:cNvSpPr>
            <a:spLocks noGrp="1"/>
          </p:cNvSpPr>
          <p:nvPr>
            <p:ph type="pic" sz="quarter" idx="16"/>
          </p:nvPr>
        </p:nvSpPr>
        <p:spPr>
          <a:xfrm>
            <a:off x="9569096" y="1143685"/>
            <a:ext cx="1430337" cy="1430337"/>
          </a:xfrm>
          <a:prstGeom prst="ellipse">
            <a:avLst/>
          </a:prstGeom>
          <a:solidFill>
            <a:schemeClr val="bg2"/>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27" name="Content Placeholder 2">
            <a:extLst>
              <a:ext uri="{FF2B5EF4-FFF2-40B4-BE49-F238E27FC236}">
                <a16:creationId xmlns:a16="http://schemas.microsoft.com/office/drawing/2014/main" id="{FF56D2E5-86E4-473A-A62F-B7029E5B2558}"/>
              </a:ext>
            </a:extLst>
          </p:cNvPr>
          <p:cNvSpPr>
            <a:spLocks noGrp="1"/>
          </p:cNvSpPr>
          <p:nvPr>
            <p:ph idx="1"/>
          </p:nvPr>
        </p:nvSpPr>
        <p:spPr>
          <a:xfrm>
            <a:off x="620713" y="3347456"/>
            <a:ext cx="2492446" cy="2586619"/>
          </a:xfrm>
        </p:spPr>
        <p:txBody>
          <a:bodyPr lIns="0" tIns="0" rIns="0" bIns="0">
            <a:noAutofit/>
          </a:bodyPr>
          <a:lstStyle>
            <a:lvl1pPr marL="91440" indent="0" algn="ctr">
              <a:lnSpc>
                <a:spcPct val="100000"/>
              </a:lnSpc>
              <a:spcBef>
                <a:spcPts val="600"/>
              </a:spcBef>
              <a:spcAft>
                <a:spcPts val="600"/>
              </a:spcAft>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Click to edit Master text styles</a:t>
            </a:r>
          </a:p>
        </p:txBody>
      </p:sp>
      <p:sp>
        <p:nvSpPr>
          <p:cNvPr id="28" name="Content Placeholder 2">
            <a:extLst>
              <a:ext uri="{FF2B5EF4-FFF2-40B4-BE49-F238E27FC236}">
                <a16:creationId xmlns:a16="http://schemas.microsoft.com/office/drawing/2014/main" id="{93934E34-6CC7-492D-9515-EBEC72EFF4CB}"/>
              </a:ext>
            </a:extLst>
          </p:cNvPr>
          <p:cNvSpPr>
            <a:spLocks noGrp="1"/>
          </p:cNvSpPr>
          <p:nvPr>
            <p:ph idx="17" hasCustomPrompt="1"/>
          </p:nvPr>
        </p:nvSpPr>
        <p:spPr>
          <a:xfrm>
            <a:off x="620713" y="2834418"/>
            <a:ext cx="2492446" cy="495389"/>
          </a:xfrm>
        </p:spPr>
        <p:txBody>
          <a:bodyPr lIns="0" tIns="0" rIns="0" bIns="0" anchor="ctr">
            <a:noAutofit/>
          </a:bodyPr>
          <a:lstStyle>
            <a:lvl1pPr marL="0" indent="0" algn="ctr">
              <a:buNone/>
              <a:defRPr sz="1800" b="1" cap="none" baseline="0">
                <a:solidFill>
                  <a:srgbClr val="0D1D51"/>
                </a:solidFill>
                <a:latin typeface="Minion Pro" panose="020405030503060202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29" name="Content Placeholder 2">
            <a:extLst>
              <a:ext uri="{FF2B5EF4-FFF2-40B4-BE49-F238E27FC236}">
                <a16:creationId xmlns:a16="http://schemas.microsoft.com/office/drawing/2014/main" id="{E4E27467-A1AA-4773-AAB5-A96267FBD712}"/>
              </a:ext>
            </a:extLst>
          </p:cNvPr>
          <p:cNvSpPr>
            <a:spLocks noGrp="1"/>
          </p:cNvSpPr>
          <p:nvPr>
            <p:ph idx="18"/>
          </p:nvPr>
        </p:nvSpPr>
        <p:spPr>
          <a:xfrm>
            <a:off x="3377853" y="3347456"/>
            <a:ext cx="2588705" cy="2586619"/>
          </a:xfrm>
        </p:spPr>
        <p:txBody>
          <a:bodyPr lIns="0" tIns="0" rIns="0" bIns="0">
            <a:noAutofit/>
          </a:bodyPr>
          <a:lstStyle>
            <a:lvl1pPr marL="91440" indent="0" algn="ctr">
              <a:lnSpc>
                <a:spcPct val="100000"/>
              </a:lnSpc>
              <a:spcBef>
                <a:spcPts val="600"/>
              </a:spcBef>
              <a:spcAft>
                <a:spcPts val="600"/>
              </a:spcAft>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30" name="Content Placeholder 2">
            <a:extLst>
              <a:ext uri="{FF2B5EF4-FFF2-40B4-BE49-F238E27FC236}">
                <a16:creationId xmlns:a16="http://schemas.microsoft.com/office/drawing/2014/main" id="{6CABD5EB-4A8B-448B-8ED1-B8B420815B2D}"/>
              </a:ext>
            </a:extLst>
          </p:cNvPr>
          <p:cNvSpPr>
            <a:spLocks noGrp="1"/>
          </p:cNvSpPr>
          <p:nvPr>
            <p:ph idx="19" hasCustomPrompt="1"/>
          </p:nvPr>
        </p:nvSpPr>
        <p:spPr>
          <a:xfrm>
            <a:off x="3377853" y="2834418"/>
            <a:ext cx="2588705" cy="495389"/>
          </a:xfrm>
        </p:spPr>
        <p:txBody>
          <a:bodyPr lIns="0" tIns="0" rIns="0" bIns="0" anchor="ctr">
            <a:noAutofit/>
          </a:bodyPr>
          <a:lstStyle>
            <a:lvl1pPr marL="0" indent="0" algn="ctr">
              <a:buNone/>
              <a:defRPr sz="1800" b="1" cap="none" baseline="0">
                <a:solidFill>
                  <a:srgbClr val="0D1D51"/>
                </a:solidFill>
                <a:latin typeface="Minion Pro" panose="020405030503060202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31" name="Content Placeholder 2">
            <a:extLst>
              <a:ext uri="{FF2B5EF4-FFF2-40B4-BE49-F238E27FC236}">
                <a16:creationId xmlns:a16="http://schemas.microsoft.com/office/drawing/2014/main" id="{0D86883C-E501-47FF-AE1A-E9CE8B71B421}"/>
              </a:ext>
            </a:extLst>
          </p:cNvPr>
          <p:cNvSpPr>
            <a:spLocks noGrp="1"/>
          </p:cNvSpPr>
          <p:nvPr>
            <p:ph idx="20"/>
          </p:nvPr>
        </p:nvSpPr>
        <p:spPr>
          <a:xfrm>
            <a:off x="6216589" y="3347456"/>
            <a:ext cx="2588705" cy="2586619"/>
          </a:xfrm>
        </p:spPr>
        <p:txBody>
          <a:bodyPr lIns="0" tIns="0" rIns="0" bIns="0">
            <a:noAutofit/>
          </a:bodyPr>
          <a:lstStyle>
            <a:lvl1pPr marL="91440" indent="0" algn="ctr">
              <a:lnSpc>
                <a:spcPct val="100000"/>
              </a:lnSpc>
              <a:spcBef>
                <a:spcPts val="600"/>
              </a:spcBef>
              <a:spcAft>
                <a:spcPts val="600"/>
              </a:spcAft>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32" name="Content Placeholder 2">
            <a:extLst>
              <a:ext uri="{FF2B5EF4-FFF2-40B4-BE49-F238E27FC236}">
                <a16:creationId xmlns:a16="http://schemas.microsoft.com/office/drawing/2014/main" id="{3683A037-F698-4CC9-904D-F377D71F690F}"/>
              </a:ext>
            </a:extLst>
          </p:cNvPr>
          <p:cNvSpPr>
            <a:spLocks noGrp="1"/>
          </p:cNvSpPr>
          <p:nvPr>
            <p:ph idx="21" hasCustomPrompt="1"/>
          </p:nvPr>
        </p:nvSpPr>
        <p:spPr>
          <a:xfrm>
            <a:off x="6216589" y="2834418"/>
            <a:ext cx="2588705" cy="495389"/>
          </a:xfrm>
        </p:spPr>
        <p:txBody>
          <a:bodyPr lIns="0" tIns="0" rIns="0" bIns="0" anchor="ctr">
            <a:noAutofit/>
          </a:bodyPr>
          <a:lstStyle>
            <a:lvl1pPr marL="0" indent="0" algn="ctr">
              <a:buNone/>
              <a:defRPr sz="1800" b="1" cap="none" baseline="0">
                <a:solidFill>
                  <a:srgbClr val="0D1D51"/>
                </a:solidFill>
                <a:latin typeface="Minion Pro" panose="020405030503060202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
        <p:nvSpPr>
          <p:cNvPr id="33" name="Content Placeholder 2">
            <a:extLst>
              <a:ext uri="{FF2B5EF4-FFF2-40B4-BE49-F238E27FC236}">
                <a16:creationId xmlns:a16="http://schemas.microsoft.com/office/drawing/2014/main" id="{0A095594-2B82-44ED-8C9B-DA7C4D3D2872}"/>
              </a:ext>
            </a:extLst>
          </p:cNvPr>
          <p:cNvSpPr>
            <a:spLocks noGrp="1"/>
          </p:cNvSpPr>
          <p:nvPr>
            <p:ph idx="22"/>
          </p:nvPr>
        </p:nvSpPr>
        <p:spPr>
          <a:xfrm>
            <a:off x="9068972" y="3347456"/>
            <a:ext cx="2513429" cy="2586619"/>
          </a:xfrm>
        </p:spPr>
        <p:txBody>
          <a:bodyPr lIns="0" tIns="0" rIns="0" bIns="0">
            <a:noAutofit/>
          </a:bodyPr>
          <a:lstStyle>
            <a:lvl1pPr marL="91440" indent="0" algn="ctr">
              <a:lnSpc>
                <a:spcPct val="100000"/>
              </a:lnSpc>
              <a:spcBef>
                <a:spcPts val="600"/>
              </a:spcBef>
              <a:spcAft>
                <a:spcPts val="600"/>
              </a:spcAft>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a:t>Click to edit Master text styles</a:t>
            </a:r>
          </a:p>
        </p:txBody>
      </p:sp>
      <p:sp>
        <p:nvSpPr>
          <p:cNvPr id="34" name="Content Placeholder 2">
            <a:extLst>
              <a:ext uri="{FF2B5EF4-FFF2-40B4-BE49-F238E27FC236}">
                <a16:creationId xmlns:a16="http://schemas.microsoft.com/office/drawing/2014/main" id="{54CDD46A-22ED-48F5-9B5F-13B1B5C4B320}"/>
              </a:ext>
            </a:extLst>
          </p:cNvPr>
          <p:cNvSpPr>
            <a:spLocks noGrp="1"/>
          </p:cNvSpPr>
          <p:nvPr>
            <p:ph idx="23" hasCustomPrompt="1"/>
          </p:nvPr>
        </p:nvSpPr>
        <p:spPr>
          <a:xfrm>
            <a:off x="9068972" y="2834418"/>
            <a:ext cx="2513429" cy="495389"/>
          </a:xfrm>
        </p:spPr>
        <p:txBody>
          <a:bodyPr lIns="0" tIns="0" rIns="0" bIns="0" anchor="ctr">
            <a:noAutofit/>
          </a:bodyPr>
          <a:lstStyle>
            <a:lvl1pPr marL="0" indent="0" algn="ctr">
              <a:buNone/>
              <a:defRPr sz="1800" b="1" cap="none" baseline="0">
                <a:solidFill>
                  <a:srgbClr val="0D1D51"/>
                </a:solidFill>
                <a:latin typeface="Minion Pro" panose="020405030503060202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Executive 01</a:t>
            </a:r>
          </a:p>
        </p:txBody>
      </p:sp>
    </p:spTree>
    <p:extLst>
      <p:ext uri="{BB962C8B-B14F-4D97-AF65-F5344CB8AC3E}">
        <p14:creationId xmlns:p14="http://schemas.microsoft.com/office/powerpoint/2010/main" val="9671006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_Titl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Picture Placeholder 12">
            <a:extLst>
              <a:ext uri="{FF2B5EF4-FFF2-40B4-BE49-F238E27FC236}">
                <a16:creationId xmlns:a16="http://schemas.microsoft.com/office/drawing/2014/main" id="{BCCC559D-0EC3-432C-B397-6897B366DF36}"/>
              </a:ext>
            </a:extLst>
          </p:cNvPr>
          <p:cNvSpPr>
            <a:spLocks noGrp="1"/>
          </p:cNvSpPr>
          <p:nvPr>
            <p:ph type="pic" sz="quarter" idx="10"/>
          </p:nvPr>
        </p:nvSpPr>
        <p:spPr>
          <a:xfrm>
            <a:off x="872353" y="728545"/>
            <a:ext cx="5305661" cy="5305661"/>
          </a:xfrm>
          <a:prstGeom prst="ellipse">
            <a:avLst/>
          </a:prstGeom>
          <a:solidFill>
            <a:schemeClr val="bg2"/>
          </a:solidFill>
        </p:spPr>
        <p:txBody>
          <a:bodyPr anchor="ctr"/>
          <a:lstStyle>
            <a:lvl1pPr marL="0" indent="0" algn="ctr">
              <a:buNone/>
              <a:defRPr/>
            </a:lvl1pPr>
          </a:lstStyle>
          <a:p>
            <a:r>
              <a:rPr lang="en-US" noProof="0"/>
              <a:t>Click icon to add picture</a:t>
            </a:r>
            <a:endParaRPr lang="en-US" noProof="0" dirty="0"/>
          </a:p>
        </p:txBody>
      </p:sp>
      <p:grpSp>
        <p:nvGrpSpPr>
          <p:cNvPr id="14" name="Group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reeform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sp>
          <p:nvSpPr>
            <p:cNvPr id="16" name="Freeform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p>
          </p:txBody>
        </p:sp>
      </p:grpSp>
      <p:cxnSp>
        <p:nvCxnSpPr>
          <p:cNvPr id="12" name="Straight Connector 11">
            <a:extLst>
              <a:ext uri="{FF2B5EF4-FFF2-40B4-BE49-F238E27FC236}">
                <a16:creationId xmlns:a16="http://schemas.microsoft.com/office/drawing/2014/main" id="{77C312F4-62C2-4903-8C4B-423A8717E481}"/>
              </a:ext>
            </a:extLst>
          </p:cNvPr>
          <p:cNvCxnSpPr>
            <a:cxnSpLocks/>
          </p:cNvCxnSpPr>
          <p:nvPr userDrawn="1"/>
        </p:nvCxnSpPr>
        <p:spPr>
          <a:xfrm>
            <a:off x="6469778" y="4233582"/>
            <a:ext cx="507279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95238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Title Slide_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FCE587-894A-4713-87B2-AAB527BEAF1F}"/>
              </a:ext>
            </a:extLst>
          </p:cNvPr>
          <p:cNvPicPr>
            <a:picLocks noChangeAspect="1"/>
          </p:cNvPicPr>
          <p:nvPr userDrawn="1"/>
        </p:nvPicPr>
        <p:blipFill rotWithShape="1">
          <a:blip r:embed="rId2"/>
          <a:srcRect t="15429" b="152"/>
          <a:stretch/>
        </p:blipFill>
        <p:spPr>
          <a:xfrm>
            <a:off x="0" y="0"/>
            <a:ext cx="12192000" cy="6857251"/>
          </a:xfrm>
          <a:prstGeom prst="rect">
            <a:avLst/>
          </a:prstGeom>
        </p:spPr>
      </p:pic>
      <p:pic>
        <p:nvPicPr>
          <p:cNvPr id="17" name="Picture 16">
            <a:extLst>
              <a:ext uri="{FF2B5EF4-FFF2-40B4-BE49-F238E27FC236}">
                <a16:creationId xmlns:a16="http://schemas.microsoft.com/office/drawing/2014/main" id="{1E960D56-AAE6-4FE3-BE75-D646E064D57E}"/>
              </a:ext>
            </a:extLst>
          </p:cNvPr>
          <p:cNvPicPr>
            <a:picLocks noChangeAspect="1"/>
          </p:cNvPicPr>
          <p:nvPr userDrawn="1"/>
        </p:nvPicPr>
        <p:blipFill rotWithShape="1">
          <a:blip r:embed="rId3"/>
          <a:srcRect t="34628" b="35398"/>
          <a:stretch/>
        </p:blipFill>
        <p:spPr>
          <a:xfrm>
            <a:off x="0" y="4801597"/>
            <a:ext cx="12192000" cy="2055654"/>
          </a:xfrm>
          <a:prstGeom prst="rect">
            <a:avLst/>
          </a:prstGeom>
          <a:ln>
            <a:solidFill>
              <a:srgbClr val="002857"/>
            </a:solidFill>
          </a:ln>
        </p:spPr>
      </p:pic>
    </p:spTree>
    <p:extLst>
      <p:ext uri="{BB962C8B-B14F-4D97-AF65-F5344CB8AC3E}">
        <p14:creationId xmlns:p14="http://schemas.microsoft.com/office/powerpoint/2010/main" val="15299609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AEB616-C591-4F2C-94A7-0C7442C7CCC7}"/>
              </a:ext>
            </a:extLst>
          </p:cNvPr>
          <p:cNvSpPr/>
          <p:nvPr userDrawn="1"/>
        </p:nvSpPr>
        <p:spPr>
          <a:xfrm>
            <a:off x="0" y="0"/>
            <a:ext cx="12192000" cy="6858000"/>
          </a:xfrm>
          <a:prstGeom prst="rect">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1" name="Picture 10" descr="A dark room&#10;&#10;Description automatically generated">
            <a:extLst>
              <a:ext uri="{FF2B5EF4-FFF2-40B4-BE49-F238E27FC236}">
                <a16:creationId xmlns:a16="http://schemas.microsoft.com/office/drawing/2014/main" id="{D4E8F61E-F1B2-4533-AE63-ECBE8C649F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13" name="Picture 12" descr="Background pattern&#10;&#10;Description automatically generated">
            <a:extLst>
              <a:ext uri="{FF2B5EF4-FFF2-40B4-BE49-F238E27FC236}">
                <a16:creationId xmlns:a16="http://schemas.microsoft.com/office/drawing/2014/main" id="{C1CC1F05-9162-494C-9D4A-25E94F8D298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5038725" cy="6858000"/>
          </a:xfrm>
          <a:prstGeom prst="rect">
            <a:avLst/>
          </a:prstGeom>
        </p:spPr>
      </p:pic>
      <p:pic>
        <p:nvPicPr>
          <p:cNvPr id="15" name="Picture 14" descr="A picture containing icon&#10;&#10;Description automatically generated">
            <a:extLst>
              <a:ext uri="{FF2B5EF4-FFF2-40B4-BE49-F238E27FC236}">
                <a16:creationId xmlns:a16="http://schemas.microsoft.com/office/drawing/2014/main" id="{FF31295C-90DB-4016-8008-BD5D7C767CA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30494" y="1504420"/>
            <a:ext cx="4026817" cy="4649259"/>
          </a:xfrm>
          <a:prstGeom prst="rect">
            <a:avLst/>
          </a:prstGeom>
        </p:spPr>
      </p:pic>
      <p:cxnSp>
        <p:nvCxnSpPr>
          <p:cNvPr id="17" name="Straight Connector 16">
            <a:extLst>
              <a:ext uri="{FF2B5EF4-FFF2-40B4-BE49-F238E27FC236}">
                <a16:creationId xmlns:a16="http://schemas.microsoft.com/office/drawing/2014/main" id="{04250556-C6F2-4D93-A0C1-E3A0361236AF}"/>
              </a:ext>
            </a:extLst>
          </p:cNvPr>
          <p:cNvCxnSpPr>
            <a:cxnSpLocks/>
          </p:cNvCxnSpPr>
          <p:nvPr userDrawn="1"/>
        </p:nvCxnSpPr>
        <p:spPr>
          <a:xfrm flipH="1">
            <a:off x="1" y="2047875"/>
            <a:ext cx="1833100" cy="2462212"/>
          </a:xfrm>
          <a:prstGeom prst="line">
            <a:avLst/>
          </a:prstGeom>
          <a:ln w="19050" cap="rnd">
            <a:solidFill>
              <a:srgbClr val="DAA9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7A6E684-7B8A-416C-A60A-208FA8077FE7}"/>
              </a:ext>
            </a:extLst>
          </p:cNvPr>
          <p:cNvCxnSpPr>
            <a:cxnSpLocks/>
          </p:cNvCxnSpPr>
          <p:nvPr userDrawn="1"/>
        </p:nvCxnSpPr>
        <p:spPr>
          <a:xfrm flipH="1">
            <a:off x="0" y="2438400"/>
            <a:ext cx="1365074" cy="1833562"/>
          </a:xfrm>
          <a:prstGeom prst="line">
            <a:avLst/>
          </a:prstGeom>
          <a:ln w="19050" cap="rnd">
            <a:solidFill>
              <a:srgbClr val="DAA9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1C90996-332A-4728-8A4B-3AFA33FB3C54}"/>
              </a:ext>
            </a:extLst>
          </p:cNvPr>
          <p:cNvCxnSpPr>
            <a:cxnSpLocks/>
          </p:cNvCxnSpPr>
          <p:nvPr userDrawn="1"/>
        </p:nvCxnSpPr>
        <p:spPr>
          <a:xfrm flipH="1">
            <a:off x="3771900" y="0"/>
            <a:ext cx="917399" cy="1232247"/>
          </a:xfrm>
          <a:prstGeom prst="line">
            <a:avLst/>
          </a:prstGeom>
          <a:ln w="19050" cap="rnd">
            <a:solidFill>
              <a:srgbClr val="DAA9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26320BD-D001-41E3-B0E0-3EC17E0E4971}"/>
              </a:ext>
            </a:extLst>
          </p:cNvPr>
          <p:cNvCxnSpPr>
            <a:cxnSpLocks/>
          </p:cNvCxnSpPr>
          <p:nvPr userDrawn="1"/>
        </p:nvCxnSpPr>
        <p:spPr>
          <a:xfrm flipH="1">
            <a:off x="3165827" y="0"/>
            <a:ext cx="1365074" cy="1833562"/>
          </a:xfrm>
          <a:prstGeom prst="line">
            <a:avLst/>
          </a:prstGeom>
          <a:ln w="19050" cap="rnd">
            <a:solidFill>
              <a:srgbClr val="DAA900"/>
            </a:solidFill>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3F7F96E7-1DE3-4DEA-B9EC-E104B73F35A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429874" y="6182254"/>
            <a:ext cx="1461359" cy="419150"/>
          </a:xfrm>
          <a:prstGeom prst="rect">
            <a:avLst/>
          </a:prstGeom>
        </p:spPr>
      </p:pic>
      <p:cxnSp>
        <p:nvCxnSpPr>
          <p:cNvPr id="26" name="Straight Connector 25">
            <a:extLst>
              <a:ext uri="{FF2B5EF4-FFF2-40B4-BE49-F238E27FC236}">
                <a16:creationId xmlns:a16="http://schemas.microsoft.com/office/drawing/2014/main" id="{47EA514A-7139-4CC3-B14C-2283DB50B437}"/>
              </a:ext>
            </a:extLst>
          </p:cNvPr>
          <p:cNvCxnSpPr>
            <a:cxnSpLocks/>
          </p:cNvCxnSpPr>
          <p:nvPr userDrawn="1"/>
        </p:nvCxnSpPr>
        <p:spPr>
          <a:xfrm flipH="1">
            <a:off x="1780626" y="589657"/>
            <a:ext cx="4176432" cy="5683879"/>
          </a:xfrm>
          <a:prstGeom prst="line">
            <a:avLst/>
          </a:prstGeom>
          <a:ln w="38100" cap="rnd">
            <a:solidFill>
              <a:srgbClr val="002856"/>
            </a:solidFill>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64B82BA5-D645-46E1-8813-23CD18421196}"/>
              </a:ext>
            </a:extLst>
          </p:cNvPr>
          <p:cNvSpPr/>
          <p:nvPr userDrawn="1"/>
        </p:nvSpPr>
        <p:spPr>
          <a:xfrm>
            <a:off x="5837995" y="482864"/>
            <a:ext cx="238125" cy="238125"/>
          </a:xfrm>
          <a:prstGeom prst="ellipse">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5" name="Text Placeholder 34">
            <a:extLst>
              <a:ext uri="{FF2B5EF4-FFF2-40B4-BE49-F238E27FC236}">
                <a16:creationId xmlns:a16="http://schemas.microsoft.com/office/drawing/2014/main" id="{70D3B26E-5DE4-4ACD-8C9A-7F2A25E9BA28}"/>
              </a:ext>
            </a:extLst>
          </p:cNvPr>
          <p:cNvSpPr>
            <a:spLocks noGrp="1"/>
          </p:cNvSpPr>
          <p:nvPr>
            <p:ph type="body" sz="quarter" idx="10"/>
          </p:nvPr>
        </p:nvSpPr>
        <p:spPr>
          <a:xfrm>
            <a:off x="6249988" y="389996"/>
            <a:ext cx="3840162" cy="527050"/>
          </a:xfrm>
          <a:prstGeom prst="rect">
            <a:avLst/>
          </a:prstGeom>
        </p:spPr>
        <p:txBody>
          <a:bodyPr/>
          <a:lstStyle>
            <a:lvl1pPr marL="0" indent="0">
              <a:lnSpc>
                <a:spcPct val="100000"/>
              </a:lnSpc>
              <a:spcBef>
                <a:spcPts val="0"/>
              </a:spcBef>
              <a:buNone/>
              <a:defRPr sz="2200">
                <a:solidFill>
                  <a:schemeClr val="tx1">
                    <a:lumMod val="85000"/>
                    <a:lumOff val="15000"/>
                  </a:schemeClr>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36" name="Text Placeholder 34">
            <a:extLst>
              <a:ext uri="{FF2B5EF4-FFF2-40B4-BE49-F238E27FC236}">
                <a16:creationId xmlns:a16="http://schemas.microsoft.com/office/drawing/2014/main" id="{B8B6E5A0-9B64-4364-BA7C-0CB22975214B}"/>
              </a:ext>
            </a:extLst>
          </p:cNvPr>
          <p:cNvSpPr>
            <a:spLocks noGrp="1"/>
          </p:cNvSpPr>
          <p:nvPr>
            <p:ph type="body" sz="quarter" idx="11"/>
          </p:nvPr>
        </p:nvSpPr>
        <p:spPr>
          <a:xfrm>
            <a:off x="6249988" y="714064"/>
            <a:ext cx="3840162" cy="375519"/>
          </a:xfrm>
          <a:prstGeom prst="rect">
            <a:avLst/>
          </a:prstGeom>
        </p:spPr>
        <p:txBody>
          <a:bodyPr/>
          <a:lstStyle>
            <a:lvl1pPr marL="0" indent="0">
              <a:lnSpc>
                <a:spcPct val="100000"/>
              </a:lnSpc>
              <a:spcBef>
                <a:spcPts val="0"/>
              </a:spcBef>
              <a:buNone/>
              <a:defRPr sz="1400" spc="300">
                <a:solidFill>
                  <a:schemeClr val="bg1"/>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37" name="Oval 36">
            <a:extLst>
              <a:ext uri="{FF2B5EF4-FFF2-40B4-BE49-F238E27FC236}">
                <a16:creationId xmlns:a16="http://schemas.microsoft.com/office/drawing/2014/main" id="{B8FC00C3-96EC-4BCA-9D21-AE1960A42247}"/>
              </a:ext>
            </a:extLst>
          </p:cNvPr>
          <p:cNvSpPr/>
          <p:nvPr userDrawn="1"/>
        </p:nvSpPr>
        <p:spPr>
          <a:xfrm>
            <a:off x="4297998" y="2552154"/>
            <a:ext cx="238125" cy="238125"/>
          </a:xfrm>
          <a:prstGeom prst="ellipse">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8" name="Text Placeholder 34">
            <a:extLst>
              <a:ext uri="{FF2B5EF4-FFF2-40B4-BE49-F238E27FC236}">
                <a16:creationId xmlns:a16="http://schemas.microsoft.com/office/drawing/2014/main" id="{34C33AD1-0E7C-42DB-B632-99A2195E51FF}"/>
              </a:ext>
            </a:extLst>
          </p:cNvPr>
          <p:cNvSpPr>
            <a:spLocks noGrp="1"/>
          </p:cNvSpPr>
          <p:nvPr>
            <p:ph type="body" sz="quarter" idx="12"/>
          </p:nvPr>
        </p:nvSpPr>
        <p:spPr>
          <a:xfrm>
            <a:off x="4717653" y="2482579"/>
            <a:ext cx="3840162" cy="527050"/>
          </a:xfrm>
          <a:prstGeom prst="rect">
            <a:avLst/>
          </a:prstGeom>
        </p:spPr>
        <p:txBody>
          <a:bodyPr/>
          <a:lstStyle>
            <a:lvl1pPr marL="0" indent="0">
              <a:lnSpc>
                <a:spcPct val="100000"/>
              </a:lnSpc>
              <a:spcBef>
                <a:spcPts val="0"/>
              </a:spcBef>
              <a:buNone/>
              <a:defRPr sz="2200">
                <a:solidFill>
                  <a:schemeClr val="tx1">
                    <a:lumMod val="85000"/>
                    <a:lumOff val="15000"/>
                  </a:schemeClr>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39" name="Text Placeholder 34">
            <a:extLst>
              <a:ext uri="{FF2B5EF4-FFF2-40B4-BE49-F238E27FC236}">
                <a16:creationId xmlns:a16="http://schemas.microsoft.com/office/drawing/2014/main" id="{8BD91EBA-FA2B-48B6-9812-C8EDD26564A3}"/>
              </a:ext>
            </a:extLst>
          </p:cNvPr>
          <p:cNvSpPr>
            <a:spLocks noGrp="1"/>
          </p:cNvSpPr>
          <p:nvPr>
            <p:ph type="body" sz="quarter" idx="13"/>
          </p:nvPr>
        </p:nvSpPr>
        <p:spPr>
          <a:xfrm>
            <a:off x="4717653" y="2806647"/>
            <a:ext cx="3840162" cy="375519"/>
          </a:xfrm>
          <a:prstGeom prst="rect">
            <a:avLst/>
          </a:prstGeom>
        </p:spPr>
        <p:txBody>
          <a:bodyPr/>
          <a:lstStyle>
            <a:lvl1pPr marL="0" indent="0">
              <a:lnSpc>
                <a:spcPct val="100000"/>
              </a:lnSpc>
              <a:spcBef>
                <a:spcPts val="0"/>
              </a:spcBef>
              <a:buNone/>
              <a:defRPr sz="1400" spc="300">
                <a:solidFill>
                  <a:schemeClr val="bg1"/>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40" name="Oval 39">
            <a:extLst>
              <a:ext uri="{FF2B5EF4-FFF2-40B4-BE49-F238E27FC236}">
                <a16:creationId xmlns:a16="http://schemas.microsoft.com/office/drawing/2014/main" id="{A5049058-BA45-4C82-8605-85904F62AA08}"/>
              </a:ext>
            </a:extLst>
          </p:cNvPr>
          <p:cNvSpPr/>
          <p:nvPr userDrawn="1"/>
        </p:nvSpPr>
        <p:spPr>
          <a:xfrm>
            <a:off x="4802550" y="1853924"/>
            <a:ext cx="238125" cy="238125"/>
          </a:xfrm>
          <a:prstGeom prst="ellipse">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1" name="Text Placeholder 34">
            <a:extLst>
              <a:ext uri="{FF2B5EF4-FFF2-40B4-BE49-F238E27FC236}">
                <a16:creationId xmlns:a16="http://schemas.microsoft.com/office/drawing/2014/main" id="{A5BF19FA-4E27-40A4-B5EB-C13856D3D76E}"/>
              </a:ext>
            </a:extLst>
          </p:cNvPr>
          <p:cNvSpPr>
            <a:spLocks noGrp="1"/>
          </p:cNvSpPr>
          <p:nvPr>
            <p:ph type="body" sz="quarter" idx="14"/>
          </p:nvPr>
        </p:nvSpPr>
        <p:spPr>
          <a:xfrm>
            <a:off x="5180157" y="1777746"/>
            <a:ext cx="3840162" cy="527050"/>
          </a:xfrm>
          <a:prstGeom prst="rect">
            <a:avLst/>
          </a:prstGeom>
        </p:spPr>
        <p:txBody>
          <a:bodyPr/>
          <a:lstStyle>
            <a:lvl1pPr marL="0" indent="0">
              <a:lnSpc>
                <a:spcPct val="100000"/>
              </a:lnSpc>
              <a:spcBef>
                <a:spcPts val="0"/>
              </a:spcBef>
              <a:buNone/>
              <a:defRPr sz="2200">
                <a:solidFill>
                  <a:schemeClr val="tx1">
                    <a:lumMod val="85000"/>
                    <a:lumOff val="15000"/>
                  </a:schemeClr>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42" name="Text Placeholder 34">
            <a:extLst>
              <a:ext uri="{FF2B5EF4-FFF2-40B4-BE49-F238E27FC236}">
                <a16:creationId xmlns:a16="http://schemas.microsoft.com/office/drawing/2014/main" id="{3D2217A2-3965-4498-8FBC-F7446795EB99}"/>
              </a:ext>
            </a:extLst>
          </p:cNvPr>
          <p:cNvSpPr>
            <a:spLocks noGrp="1"/>
          </p:cNvSpPr>
          <p:nvPr>
            <p:ph type="body" sz="quarter" idx="15"/>
          </p:nvPr>
        </p:nvSpPr>
        <p:spPr>
          <a:xfrm>
            <a:off x="5180157" y="2101814"/>
            <a:ext cx="3840162" cy="375519"/>
          </a:xfrm>
          <a:prstGeom prst="rect">
            <a:avLst/>
          </a:prstGeom>
        </p:spPr>
        <p:txBody>
          <a:bodyPr/>
          <a:lstStyle>
            <a:lvl1pPr marL="0" indent="0">
              <a:lnSpc>
                <a:spcPct val="100000"/>
              </a:lnSpc>
              <a:spcBef>
                <a:spcPts val="0"/>
              </a:spcBef>
              <a:buNone/>
              <a:defRPr sz="1400" spc="300">
                <a:solidFill>
                  <a:schemeClr val="bg1"/>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43" name="Oval 42">
            <a:extLst>
              <a:ext uri="{FF2B5EF4-FFF2-40B4-BE49-F238E27FC236}">
                <a16:creationId xmlns:a16="http://schemas.microsoft.com/office/drawing/2014/main" id="{C96E1AFB-3F88-4C90-ADDE-C9B247408EE7}"/>
              </a:ext>
            </a:extLst>
          </p:cNvPr>
          <p:cNvSpPr/>
          <p:nvPr userDrawn="1"/>
        </p:nvSpPr>
        <p:spPr>
          <a:xfrm>
            <a:off x="5308600" y="1168394"/>
            <a:ext cx="238125" cy="238125"/>
          </a:xfrm>
          <a:prstGeom prst="ellipse">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4" name="Text Placeholder 34">
            <a:extLst>
              <a:ext uri="{FF2B5EF4-FFF2-40B4-BE49-F238E27FC236}">
                <a16:creationId xmlns:a16="http://schemas.microsoft.com/office/drawing/2014/main" id="{60994488-B678-4706-BDDD-39C4BE68DC87}"/>
              </a:ext>
            </a:extLst>
          </p:cNvPr>
          <p:cNvSpPr>
            <a:spLocks noGrp="1"/>
          </p:cNvSpPr>
          <p:nvPr>
            <p:ph type="body" sz="quarter" idx="16"/>
          </p:nvPr>
        </p:nvSpPr>
        <p:spPr>
          <a:xfrm>
            <a:off x="5689285" y="1085613"/>
            <a:ext cx="3840162" cy="527050"/>
          </a:xfrm>
          <a:prstGeom prst="rect">
            <a:avLst/>
          </a:prstGeom>
        </p:spPr>
        <p:txBody>
          <a:bodyPr/>
          <a:lstStyle>
            <a:lvl1pPr marL="0" indent="0">
              <a:lnSpc>
                <a:spcPct val="100000"/>
              </a:lnSpc>
              <a:spcBef>
                <a:spcPts val="0"/>
              </a:spcBef>
              <a:buNone/>
              <a:defRPr sz="2200">
                <a:solidFill>
                  <a:schemeClr val="tx1">
                    <a:lumMod val="85000"/>
                    <a:lumOff val="15000"/>
                  </a:schemeClr>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45" name="Text Placeholder 34">
            <a:extLst>
              <a:ext uri="{FF2B5EF4-FFF2-40B4-BE49-F238E27FC236}">
                <a16:creationId xmlns:a16="http://schemas.microsoft.com/office/drawing/2014/main" id="{35E737F0-A963-4BDB-AEBA-D23C86C8F08A}"/>
              </a:ext>
            </a:extLst>
          </p:cNvPr>
          <p:cNvSpPr>
            <a:spLocks noGrp="1"/>
          </p:cNvSpPr>
          <p:nvPr>
            <p:ph type="body" sz="quarter" idx="17"/>
          </p:nvPr>
        </p:nvSpPr>
        <p:spPr>
          <a:xfrm>
            <a:off x="5689285" y="1409681"/>
            <a:ext cx="3840162" cy="375519"/>
          </a:xfrm>
          <a:prstGeom prst="rect">
            <a:avLst/>
          </a:prstGeom>
        </p:spPr>
        <p:txBody>
          <a:bodyPr/>
          <a:lstStyle>
            <a:lvl1pPr marL="0" indent="0">
              <a:lnSpc>
                <a:spcPct val="100000"/>
              </a:lnSpc>
              <a:spcBef>
                <a:spcPts val="0"/>
              </a:spcBef>
              <a:buNone/>
              <a:defRPr sz="1400" spc="300">
                <a:solidFill>
                  <a:schemeClr val="bg1"/>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74" name="Oval 73">
            <a:extLst>
              <a:ext uri="{FF2B5EF4-FFF2-40B4-BE49-F238E27FC236}">
                <a16:creationId xmlns:a16="http://schemas.microsoft.com/office/drawing/2014/main" id="{3B5C54CD-DD54-4DC7-A08E-63BB4F17C925}"/>
              </a:ext>
            </a:extLst>
          </p:cNvPr>
          <p:cNvSpPr/>
          <p:nvPr userDrawn="1"/>
        </p:nvSpPr>
        <p:spPr>
          <a:xfrm>
            <a:off x="3783726" y="3267793"/>
            <a:ext cx="238125" cy="238125"/>
          </a:xfrm>
          <a:prstGeom prst="ellipse">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5" name="Text Placeholder 34">
            <a:extLst>
              <a:ext uri="{FF2B5EF4-FFF2-40B4-BE49-F238E27FC236}">
                <a16:creationId xmlns:a16="http://schemas.microsoft.com/office/drawing/2014/main" id="{DF7A2690-6837-4243-94B5-E257BE0FDB4D}"/>
              </a:ext>
            </a:extLst>
          </p:cNvPr>
          <p:cNvSpPr>
            <a:spLocks noGrp="1"/>
          </p:cNvSpPr>
          <p:nvPr>
            <p:ph type="body" sz="quarter" idx="18"/>
          </p:nvPr>
        </p:nvSpPr>
        <p:spPr>
          <a:xfrm>
            <a:off x="4195719" y="3174925"/>
            <a:ext cx="3840162" cy="527050"/>
          </a:xfrm>
          <a:prstGeom prst="rect">
            <a:avLst/>
          </a:prstGeom>
        </p:spPr>
        <p:txBody>
          <a:bodyPr/>
          <a:lstStyle>
            <a:lvl1pPr marL="0" indent="0">
              <a:lnSpc>
                <a:spcPct val="100000"/>
              </a:lnSpc>
              <a:spcBef>
                <a:spcPts val="0"/>
              </a:spcBef>
              <a:buNone/>
              <a:defRPr sz="2200">
                <a:solidFill>
                  <a:schemeClr val="tx1">
                    <a:lumMod val="85000"/>
                    <a:lumOff val="15000"/>
                  </a:schemeClr>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76" name="Text Placeholder 34">
            <a:extLst>
              <a:ext uri="{FF2B5EF4-FFF2-40B4-BE49-F238E27FC236}">
                <a16:creationId xmlns:a16="http://schemas.microsoft.com/office/drawing/2014/main" id="{B32C006E-FF0D-4794-A214-82DBA99A916D}"/>
              </a:ext>
            </a:extLst>
          </p:cNvPr>
          <p:cNvSpPr>
            <a:spLocks noGrp="1"/>
          </p:cNvSpPr>
          <p:nvPr>
            <p:ph type="body" sz="quarter" idx="19"/>
          </p:nvPr>
        </p:nvSpPr>
        <p:spPr>
          <a:xfrm>
            <a:off x="4195719" y="3498993"/>
            <a:ext cx="3840162" cy="375519"/>
          </a:xfrm>
          <a:prstGeom prst="rect">
            <a:avLst/>
          </a:prstGeom>
        </p:spPr>
        <p:txBody>
          <a:bodyPr/>
          <a:lstStyle>
            <a:lvl1pPr marL="0" indent="0">
              <a:lnSpc>
                <a:spcPct val="100000"/>
              </a:lnSpc>
              <a:spcBef>
                <a:spcPts val="0"/>
              </a:spcBef>
              <a:buNone/>
              <a:defRPr sz="1400" spc="300">
                <a:solidFill>
                  <a:schemeClr val="bg1"/>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77" name="Oval 76">
            <a:extLst>
              <a:ext uri="{FF2B5EF4-FFF2-40B4-BE49-F238E27FC236}">
                <a16:creationId xmlns:a16="http://schemas.microsoft.com/office/drawing/2014/main" id="{B6BE34FE-7614-40BF-BED3-85B312E6DE1B}"/>
              </a:ext>
            </a:extLst>
          </p:cNvPr>
          <p:cNvSpPr/>
          <p:nvPr userDrawn="1"/>
        </p:nvSpPr>
        <p:spPr>
          <a:xfrm>
            <a:off x="2243729" y="5337083"/>
            <a:ext cx="238125" cy="238125"/>
          </a:xfrm>
          <a:prstGeom prst="ellipse">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8" name="Text Placeholder 34">
            <a:extLst>
              <a:ext uri="{FF2B5EF4-FFF2-40B4-BE49-F238E27FC236}">
                <a16:creationId xmlns:a16="http://schemas.microsoft.com/office/drawing/2014/main" id="{E7DAA4DD-D0A4-4C30-972B-24EA29155488}"/>
              </a:ext>
            </a:extLst>
          </p:cNvPr>
          <p:cNvSpPr>
            <a:spLocks noGrp="1"/>
          </p:cNvSpPr>
          <p:nvPr>
            <p:ph type="body" sz="quarter" idx="20"/>
          </p:nvPr>
        </p:nvSpPr>
        <p:spPr>
          <a:xfrm>
            <a:off x="2663384" y="5267508"/>
            <a:ext cx="3840162" cy="527050"/>
          </a:xfrm>
          <a:prstGeom prst="rect">
            <a:avLst/>
          </a:prstGeom>
        </p:spPr>
        <p:txBody>
          <a:bodyPr/>
          <a:lstStyle>
            <a:lvl1pPr marL="0" indent="0">
              <a:lnSpc>
                <a:spcPct val="100000"/>
              </a:lnSpc>
              <a:spcBef>
                <a:spcPts val="0"/>
              </a:spcBef>
              <a:buNone/>
              <a:defRPr sz="2200">
                <a:solidFill>
                  <a:schemeClr val="tx1">
                    <a:lumMod val="85000"/>
                    <a:lumOff val="15000"/>
                  </a:schemeClr>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79" name="Text Placeholder 34">
            <a:extLst>
              <a:ext uri="{FF2B5EF4-FFF2-40B4-BE49-F238E27FC236}">
                <a16:creationId xmlns:a16="http://schemas.microsoft.com/office/drawing/2014/main" id="{5F00FD69-E59D-4ECF-A3A9-FD882435642C}"/>
              </a:ext>
            </a:extLst>
          </p:cNvPr>
          <p:cNvSpPr>
            <a:spLocks noGrp="1"/>
          </p:cNvSpPr>
          <p:nvPr>
            <p:ph type="body" sz="quarter" idx="21"/>
          </p:nvPr>
        </p:nvSpPr>
        <p:spPr>
          <a:xfrm>
            <a:off x="2663384" y="5591576"/>
            <a:ext cx="3840162" cy="375519"/>
          </a:xfrm>
          <a:prstGeom prst="rect">
            <a:avLst/>
          </a:prstGeom>
        </p:spPr>
        <p:txBody>
          <a:bodyPr/>
          <a:lstStyle>
            <a:lvl1pPr marL="0" indent="0">
              <a:lnSpc>
                <a:spcPct val="100000"/>
              </a:lnSpc>
              <a:spcBef>
                <a:spcPts val="0"/>
              </a:spcBef>
              <a:buNone/>
              <a:defRPr sz="1400" spc="300">
                <a:solidFill>
                  <a:schemeClr val="bg1"/>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80" name="Oval 79">
            <a:extLst>
              <a:ext uri="{FF2B5EF4-FFF2-40B4-BE49-F238E27FC236}">
                <a16:creationId xmlns:a16="http://schemas.microsoft.com/office/drawing/2014/main" id="{44E5CF99-9684-4D35-B8EC-1FCAC535B30E}"/>
              </a:ext>
            </a:extLst>
          </p:cNvPr>
          <p:cNvSpPr/>
          <p:nvPr userDrawn="1"/>
        </p:nvSpPr>
        <p:spPr>
          <a:xfrm>
            <a:off x="2748281" y="4638853"/>
            <a:ext cx="238125" cy="238125"/>
          </a:xfrm>
          <a:prstGeom prst="ellipse">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1" name="Text Placeholder 34">
            <a:extLst>
              <a:ext uri="{FF2B5EF4-FFF2-40B4-BE49-F238E27FC236}">
                <a16:creationId xmlns:a16="http://schemas.microsoft.com/office/drawing/2014/main" id="{8E4FDB90-98B7-4FB4-9661-6F41C29608B8}"/>
              </a:ext>
            </a:extLst>
          </p:cNvPr>
          <p:cNvSpPr>
            <a:spLocks noGrp="1"/>
          </p:cNvSpPr>
          <p:nvPr>
            <p:ph type="body" sz="quarter" idx="22"/>
          </p:nvPr>
        </p:nvSpPr>
        <p:spPr>
          <a:xfrm>
            <a:off x="3125888" y="4562675"/>
            <a:ext cx="3840162" cy="527050"/>
          </a:xfrm>
          <a:prstGeom prst="rect">
            <a:avLst/>
          </a:prstGeom>
        </p:spPr>
        <p:txBody>
          <a:bodyPr/>
          <a:lstStyle>
            <a:lvl1pPr marL="0" indent="0">
              <a:lnSpc>
                <a:spcPct val="100000"/>
              </a:lnSpc>
              <a:spcBef>
                <a:spcPts val="0"/>
              </a:spcBef>
              <a:buNone/>
              <a:defRPr sz="2200">
                <a:solidFill>
                  <a:schemeClr val="tx1">
                    <a:lumMod val="85000"/>
                    <a:lumOff val="15000"/>
                  </a:schemeClr>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82" name="Text Placeholder 34">
            <a:extLst>
              <a:ext uri="{FF2B5EF4-FFF2-40B4-BE49-F238E27FC236}">
                <a16:creationId xmlns:a16="http://schemas.microsoft.com/office/drawing/2014/main" id="{7360BB4A-8E2F-4E03-922B-19091A545AA0}"/>
              </a:ext>
            </a:extLst>
          </p:cNvPr>
          <p:cNvSpPr>
            <a:spLocks noGrp="1"/>
          </p:cNvSpPr>
          <p:nvPr>
            <p:ph type="body" sz="quarter" idx="23"/>
          </p:nvPr>
        </p:nvSpPr>
        <p:spPr>
          <a:xfrm>
            <a:off x="3125888" y="4886743"/>
            <a:ext cx="3840162" cy="375519"/>
          </a:xfrm>
          <a:prstGeom prst="rect">
            <a:avLst/>
          </a:prstGeom>
        </p:spPr>
        <p:txBody>
          <a:bodyPr/>
          <a:lstStyle>
            <a:lvl1pPr marL="0" indent="0">
              <a:lnSpc>
                <a:spcPct val="100000"/>
              </a:lnSpc>
              <a:spcBef>
                <a:spcPts val="0"/>
              </a:spcBef>
              <a:buNone/>
              <a:defRPr sz="1400" spc="300">
                <a:solidFill>
                  <a:schemeClr val="bg1"/>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83" name="Oval 82">
            <a:extLst>
              <a:ext uri="{FF2B5EF4-FFF2-40B4-BE49-F238E27FC236}">
                <a16:creationId xmlns:a16="http://schemas.microsoft.com/office/drawing/2014/main" id="{69D3481E-4A3C-4DC2-A031-3964BB6D69C4}"/>
              </a:ext>
            </a:extLst>
          </p:cNvPr>
          <p:cNvSpPr/>
          <p:nvPr userDrawn="1"/>
        </p:nvSpPr>
        <p:spPr>
          <a:xfrm>
            <a:off x="3254331" y="3953323"/>
            <a:ext cx="238125" cy="238125"/>
          </a:xfrm>
          <a:prstGeom prst="ellipse">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4" name="Text Placeholder 34">
            <a:extLst>
              <a:ext uri="{FF2B5EF4-FFF2-40B4-BE49-F238E27FC236}">
                <a16:creationId xmlns:a16="http://schemas.microsoft.com/office/drawing/2014/main" id="{3EA4F992-F899-48E7-8562-8A277E6B075D}"/>
              </a:ext>
            </a:extLst>
          </p:cNvPr>
          <p:cNvSpPr>
            <a:spLocks noGrp="1"/>
          </p:cNvSpPr>
          <p:nvPr>
            <p:ph type="body" sz="quarter" idx="24"/>
          </p:nvPr>
        </p:nvSpPr>
        <p:spPr>
          <a:xfrm>
            <a:off x="3635016" y="3870542"/>
            <a:ext cx="3840162" cy="527050"/>
          </a:xfrm>
          <a:prstGeom prst="rect">
            <a:avLst/>
          </a:prstGeom>
        </p:spPr>
        <p:txBody>
          <a:bodyPr/>
          <a:lstStyle>
            <a:lvl1pPr marL="0" indent="0">
              <a:lnSpc>
                <a:spcPct val="100000"/>
              </a:lnSpc>
              <a:spcBef>
                <a:spcPts val="0"/>
              </a:spcBef>
              <a:buNone/>
              <a:defRPr sz="2200">
                <a:solidFill>
                  <a:schemeClr val="tx1">
                    <a:lumMod val="85000"/>
                    <a:lumOff val="15000"/>
                  </a:schemeClr>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85" name="Text Placeholder 34">
            <a:extLst>
              <a:ext uri="{FF2B5EF4-FFF2-40B4-BE49-F238E27FC236}">
                <a16:creationId xmlns:a16="http://schemas.microsoft.com/office/drawing/2014/main" id="{D273DE16-489F-430C-B0E2-6160851CCBD1}"/>
              </a:ext>
            </a:extLst>
          </p:cNvPr>
          <p:cNvSpPr>
            <a:spLocks noGrp="1"/>
          </p:cNvSpPr>
          <p:nvPr>
            <p:ph type="body" sz="quarter" idx="25"/>
          </p:nvPr>
        </p:nvSpPr>
        <p:spPr>
          <a:xfrm>
            <a:off x="3635016" y="4194610"/>
            <a:ext cx="3840162" cy="375519"/>
          </a:xfrm>
          <a:prstGeom prst="rect">
            <a:avLst/>
          </a:prstGeom>
        </p:spPr>
        <p:txBody>
          <a:bodyPr/>
          <a:lstStyle>
            <a:lvl1pPr marL="0" indent="0">
              <a:lnSpc>
                <a:spcPct val="100000"/>
              </a:lnSpc>
              <a:spcBef>
                <a:spcPts val="0"/>
              </a:spcBef>
              <a:buNone/>
              <a:defRPr sz="1400" spc="300">
                <a:solidFill>
                  <a:schemeClr val="bg1"/>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86" name="Oval 85">
            <a:extLst>
              <a:ext uri="{FF2B5EF4-FFF2-40B4-BE49-F238E27FC236}">
                <a16:creationId xmlns:a16="http://schemas.microsoft.com/office/drawing/2014/main" id="{C2B03478-FAAF-494D-9A6F-96ABAF375347}"/>
              </a:ext>
            </a:extLst>
          </p:cNvPr>
          <p:cNvSpPr/>
          <p:nvPr userDrawn="1"/>
        </p:nvSpPr>
        <p:spPr>
          <a:xfrm>
            <a:off x="1767961" y="6035934"/>
            <a:ext cx="238125" cy="238125"/>
          </a:xfrm>
          <a:prstGeom prst="ellipse">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7" name="Text Placeholder 34">
            <a:extLst>
              <a:ext uri="{FF2B5EF4-FFF2-40B4-BE49-F238E27FC236}">
                <a16:creationId xmlns:a16="http://schemas.microsoft.com/office/drawing/2014/main" id="{26B30B1C-AF7A-48D1-9ECF-48CFF45BB072}"/>
              </a:ext>
            </a:extLst>
          </p:cNvPr>
          <p:cNvSpPr>
            <a:spLocks noGrp="1"/>
          </p:cNvSpPr>
          <p:nvPr>
            <p:ph type="body" sz="quarter" idx="26"/>
          </p:nvPr>
        </p:nvSpPr>
        <p:spPr>
          <a:xfrm>
            <a:off x="2187616" y="5966359"/>
            <a:ext cx="3840162" cy="527050"/>
          </a:xfrm>
          <a:prstGeom prst="rect">
            <a:avLst/>
          </a:prstGeom>
        </p:spPr>
        <p:txBody>
          <a:bodyPr/>
          <a:lstStyle>
            <a:lvl1pPr marL="0" indent="0">
              <a:lnSpc>
                <a:spcPct val="100000"/>
              </a:lnSpc>
              <a:spcBef>
                <a:spcPts val="0"/>
              </a:spcBef>
              <a:buNone/>
              <a:defRPr sz="2200">
                <a:solidFill>
                  <a:schemeClr val="tx1">
                    <a:lumMod val="85000"/>
                    <a:lumOff val="15000"/>
                  </a:schemeClr>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
        <p:nvSpPr>
          <p:cNvPr id="88" name="Text Placeholder 34">
            <a:extLst>
              <a:ext uri="{FF2B5EF4-FFF2-40B4-BE49-F238E27FC236}">
                <a16:creationId xmlns:a16="http://schemas.microsoft.com/office/drawing/2014/main" id="{F8A7580C-BCE9-400C-AF34-6E78619BC4E2}"/>
              </a:ext>
            </a:extLst>
          </p:cNvPr>
          <p:cNvSpPr>
            <a:spLocks noGrp="1"/>
          </p:cNvSpPr>
          <p:nvPr>
            <p:ph type="body" sz="quarter" idx="27"/>
          </p:nvPr>
        </p:nvSpPr>
        <p:spPr>
          <a:xfrm>
            <a:off x="2187616" y="6290427"/>
            <a:ext cx="3840162" cy="375519"/>
          </a:xfrm>
          <a:prstGeom prst="rect">
            <a:avLst/>
          </a:prstGeom>
        </p:spPr>
        <p:txBody>
          <a:bodyPr/>
          <a:lstStyle>
            <a:lvl1pPr marL="0" indent="0">
              <a:lnSpc>
                <a:spcPct val="100000"/>
              </a:lnSpc>
              <a:spcBef>
                <a:spcPts val="0"/>
              </a:spcBef>
              <a:buNone/>
              <a:defRPr sz="1400" spc="300">
                <a:solidFill>
                  <a:schemeClr val="bg1"/>
                </a:solidFill>
                <a:latin typeface="Minion Pro" panose="02040503050306020203" pitchFamily="18" charset="0"/>
              </a:defRPr>
            </a:lvl1pPr>
            <a:lvl2pPr marL="0" indent="0">
              <a:lnSpc>
                <a:spcPct val="100000"/>
              </a:lnSpc>
              <a:buNone/>
              <a:defRPr sz="2800">
                <a:solidFill>
                  <a:schemeClr val="bg1"/>
                </a:solidFill>
                <a:latin typeface="Bebas Neue Bold" panose="020B0606020202050201" pitchFamily="34" charset="0"/>
              </a:defRPr>
            </a:lvl2pPr>
            <a:lvl3pPr marL="0" indent="0">
              <a:lnSpc>
                <a:spcPct val="100000"/>
              </a:lnSpc>
              <a:buNone/>
              <a:defRPr sz="2800">
                <a:solidFill>
                  <a:schemeClr val="bg1"/>
                </a:solidFill>
                <a:latin typeface="Bebas Neue Bold" panose="020B0606020202050201" pitchFamily="34" charset="0"/>
              </a:defRPr>
            </a:lvl3pPr>
            <a:lvl4pPr marL="0" indent="0">
              <a:lnSpc>
                <a:spcPct val="100000"/>
              </a:lnSpc>
              <a:buNone/>
              <a:defRPr sz="2800">
                <a:solidFill>
                  <a:schemeClr val="bg1"/>
                </a:solidFill>
                <a:latin typeface="Bebas Neue Bold" panose="020B0606020202050201" pitchFamily="34" charset="0"/>
              </a:defRPr>
            </a:lvl4pPr>
            <a:lvl5pPr marL="0" indent="0">
              <a:lnSpc>
                <a:spcPct val="100000"/>
              </a:lnSpc>
              <a:buNone/>
              <a:defRPr sz="2800">
                <a:solidFill>
                  <a:schemeClr val="bg1"/>
                </a:solidFill>
                <a:latin typeface="Bebas Neue Bold" panose="020B0606020202050201" pitchFamily="34" charset="0"/>
              </a:defRPr>
            </a:lvl5pPr>
          </a:lstStyle>
          <a:p>
            <a:pPr lvl="0"/>
            <a:r>
              <a:rPr lang="en-US" dirty="0"/>
              <a:t>Click to edit Master text</a:t>
            </a:r>
            <a:endParaRPr lang="en-PH" dirty="0"/>
          </a:p>
        </p:txBody>
      </p:sp>
    </p:spTree>
    <p:extLst>
      <p:ext uri="{BB962C8B-B14F-4D97-AF65-F5344CB8AC3E}">
        <p14:creationId xmlns:p14="http://schemas.microsoft.com/office/powerpoint/2010/main" val="2889386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0-#ppt_w/2"/>
                                          </p:val>
                                        </p:tav>
                                        <p:tav tm="100000">
                                          <p:val>
                                            <p:strVal val="#ppt_x"/>
                                          </p:val>
                                        </p:tav>
                                      </p:tavLst>
                                    </p:anim>
                                    <p:anim calcmode="lin" valueType="num">
                                      <p:cBhvr additive="base">
                                        <p:cTn id="8" dur="10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childTnLst>
                                </p:cTn>
                              </p:par>
                            </p:childTnLst>
                          </p:cTn>
                        </p:par>
                        <p:par>
                          <p:cTn id="13" fill="hold">
                            <p:stCondLst>
                              <p:cond delay="2000"/>
                            </p:stCondLst>
                            <p:childTnLst>
                              <p:par>
                                <p:cTn id="14" presetID="22" presetClass="entr" presetSubtype="1"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up)">
                                      <p:cBhvr>
                                        <p:cTn id="16" dur="750"/>
                                        <p:tgtEl>
                                          <p:spTgt spid="23"/>
                                        </p:tgtEl>
                                      </p:cBhvr>
                                    </p:animEffect>
                                  </p:childTnLst>
                                </p:cTn>
                              </p:par>
                              <p:par>
                                <p:cTn id="17" presetID="22" presetClass="entr" presetSubtype="4" fill="hold" nodeType="withEffect">
                                  <p:stCondLst>
                                    <p:cond delay="400"/>
                                  </p:stCondLst>
                                  <p:childTnLst>
                                    <p:set>
                                      <p:cBhvr>
                                        <p:cTn id="18" dur="1" fill="hold">
                                          <p:stCondLst>
                                            <p:cond delay="0"/>
                                          </p:stCondLst>
                                        </p:cTn>
                                        <p:tgtEl>
                                          <p:spTgt spid="22"/>
                                        </p:tgtEl>
                                        <p:attrNameLst>
                                          <p:attrName>style.visibility</p:attrName>
                                        </p:attrNameLst>
                                      </p:cBhvr>
                                      <p:to>
                                        <p:strVal val="visible"/>
                                      </p:to>
                                    </p:set>
                                    <p:animEffect transition="in" filter="wipe(down)">
                                      <p:cBhvr>
                                        <p:cTn id="19" dur="750"/>
                                        <p:tgtEl>
                                          <p:spTgt spid="22"/>
                                        </p:tgtEl>
                                      </p:cBhvr>
                                    </p:animEffect>
                                  </p:childTnLst>
                                </p:cTn>
                              </p:par>
                              <p:par>
                                <p:cTn id="20" presetID="22" presetClass="entr" presetSubtype="1"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750"/>
                                        <p:tgtEl>
                                          <p:spTgt spid="17"/>
                                        </p:tgtEl>
                                      </p:cBhvr>
                                    </p:animEffect>
                                  </p:childTnLst>
                                </p:cTn>
                              </p:par>
                              <p:par>
                                <p:cTn id="23" presetID="22" presetClass="entr" presetSubtype="4" fill="hold" nodeType="withEffect">
                                  <p:stCondLst>
                                    <p:cond delay="40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750"/>
                                        <p:tgtEl>
                                          <p:spTgt spid="20"/>
                                        </p:tgtEl>
                                      </p:cBhvr>
                                    </p:animEffect>
                                  </p:childTnLst>
                                </p:cTn>
                              </p:par>
                            </p:childTnLst>
                          </p:cTn>
                        </p:par>
                        <p:par>
                          <p:cTn id="26" fill="hold">
                            <p:stCondLst>
                              <p:cond delay="3150"/>
                            </p:stCondLst>
                            <p:childTnLst>
                              <p:par>
                                <p:cTn id="27" presetID="22" presetClass="entr" presetSubtype="1" fill="hold" nodeType="after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up)">
                                      <p:cBhvr>
                                        <p:cTn id="29" dur="1250"/>
                                        <p:tgtEl>
                                          <p:spTgt spid="26"/>
                                        </p:tgtEl>
                                      </p:cBhvr>
                                    </p:animEffect>
                                  </p:childTnLst>
                                </p:cTn>
                              </p:par>
                              <p:par>
                                <p:cTn id="30" presetID="6" presetClass="entr" presetSubtype="32"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circle(out)">
                                      <p:cBhvr>
                                        <p:cTn id="32" dur="1250"/>
                                        <p:tgtEl>
                                          <p:spTgt spid="30"/>
                                        </p:tgtEl>
                                      </p:cBhvr>
                                    </p:animEffect>
                                  </p:childTnLst>
                                </p:cTn>
                              </p:par>
                              <p:par>
                                <p:cTn id="33" presetID="42" presetClass="entr" presetSubtype="0" fill="hold" grpId="0" nodeType="withEffect">
                                  <p:stCondLst>
                                    <p:cond delay="250"/>
                                  </p:stCondLst>
                                  <p:childTnLst>
                                    <p:set>
                                      <p:cBhvr>
                                        <p:cTn id="34" dur="1" fill="hold">
                                          <p:stCondLst>
                                            <p:cond delay="0"/>
                                          </p:stCondLst>
                                        </p:cTn>
                                        <p:tgtEl>
                                          <p:spTgt spid="35">
                                            <p:txEl>
                                              <p:pRg st="0" end="0"/>
                                            </p:txEl>
                                          </p:spTgt>
                                        </p:tgtEl>
                                        <p:attrNameLst>
                                          <p:attrName>style.visibility</p:attrName>
                                        </p:attrNameLst>
                                      </p:cBhvr>
                                      <p:to>
                                        <p:strVal val="visible"/>
                                      </p:to>
                                    </p:set>
                                    <p:animEffect transition="in" filter="fade">
                                      <p:cBhvr>
                                        <p:cTn id="35" dur="1000"/>
                                        <p:tgtEl>
                                          <p:spTgt spid="35">
                                            <p:txEl>
                                              <p:pRg st="0" end="0"/>
                                            </p:txEl>
                                          </p:spTgt>
                                        </p:tgtEl>
                                      </p:cBhvr>
                                    </p:animEffect>
                                    <p:anim calcmode="lin" valueType="num">
                                      <p:cBhvr>
                                        <p:cTn id="36" dur="1000" fill="hold"/>
                                        <p:tgtEl>
                                          <p:spTgt spid="35">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35">
                                            <p:txEl>
                                              <p:pRg st="0" end="0"/>
                                            </p:txEl>
                                          </p:spTgt>
                                        </p:tgtEl>
                                        <p:attrNameLst>
                                          <p:attrName>ppt_y</p:attrName>
                                        </p:attrNameLst>
                                      </p:cBhvr>
                                      <p:tavLst>
                                        <p:tav tm="0">
                                          <p:val>
                                            <p:strVal val="#ppt_y+.1"/>
                                          </p:val>
                                        </p:tav>
                                        <p:tav tm="100000">
                                          <p:val>
                                            <p:strVal val="#ppt_y"/>
                                          </p:val>
                                        </p:tav>
                                      </p:tavLst>
                                    </p:anim>
                                  </p:childTnLst>
                                </p:cTn>
                              </p:par>
                              <p:par>
                                <p:cTn id="38" presetID="10" presetClass="entr" presetSubtype="0" fill="hold" grpId="0" nodeType="withEffect">
                                  <p:stCondLst>
                                    <p:cond delay="750"/>
                                  </p:stCondLst>
                                  <p:childTnLst>
                                    <p:set>
                                      <p:cBhvr>
                                        <p:cTn id="39" dur="1" fill="hold">
                                          <p:stCondLst>
                                            <p:cond delay="0"/>
                                          </p:stCondLst>
                                        </p:cTn>
                                        <p:tgtEl>
                                          <p:spTgt spid="36">
                                            <p:txEl>
                                              <p:pRg st="0" end="0"/>
                                            </p:txEl>
                                          </p:spTgt>
                                        </p:tgtEl>
                                        <p:attrNameLst>
                                          <p:attrName>style.visibility</p:attrName>
                                        </p:attrNameLst>
                                      </p:cBhvr>
                                      <p:to>
                                        <p:strVal val="visible"/>
                                      </p:to>
                                    </p:set>
                                    <p:animEffect transition="in" filter="fade">
                                      <p:cBhvr>
                                        <p:cTn id="40" dur="750"/>
                                        <p:tgtEl>
                                          <p:spTgt spid="36">
                                            <p:txEl>
                                              <p:pRg st="0" end="0"/>
                                            </p:txEl>
                                          </p:spTgt>
                                        </p:tgtEl>
                                      </p:cBhvr>
                                    </p:animEffect>
                                  </p:childTnLst>
                                </p:cTn>
                              </p:par>
                              <p:par>
                                <p:cTn id="41" presetID="6" presetClass="entr" presetSubtype="32" fill="hold" grpId="0" nodeType="withEffect">
                                  <p:stCondLst>
                                    <p:cond delay="250"/>
                                  </p:stCondLst>
                                  <p:childTnLst>
                                    <p:set>
                                      <p:cBhvr>
                                        <p:cTn id="42" dur="1" fill="hold">
                                          <p:stCondLst>
                                            <p:cond delay="0"/>
                                          </p:stCondLst>
                                        </p:cTn>
                                        <p:tgtEl>
                                          <p:spTgt spid="43"/>
                                        </p:tgtEl>
                                        <p:attrNameLst>
                                          <p:attrName>style.visibility</p:attrName>
                                        </p:attrNameLst>
                                      </p:cBhvr>
                                      <p:to>
                                        <p:strVal val="visible"/>
                                      </p:to>
                                    </p:set>
                                    <p:animEffect transition="in" filter="circle(out)">
                                      <p:cBhvr>
                                        <p:cTn id="43" dur="1250"/>
                                        <p:tgtEl>
                                          <p:spTgt spid="43"/>
                                        </p:tgtEl>
                                      </p:cBhvr>
                                    </p:animEffect>
                                  </p:childTnLst>
                                </p:cTn>
                              </p:par>
                              <p:par>
                                <p:cTn id="44" presetID="42" presetClass="entr" presetSubtype="0" fill="hold" grpId="0" nodeType="withEffect">
                                  <p:stCondLst>
                                    <p:cond delay="550"/>
                                  </p:stCondLst>
                                  <p:childTnLst>
                                    <p:set>
                                      <p:cBhvr>
                                        <p:cTn id="45" dur="1" fill="hold">
                                          <p:stCondLst>
                                            <p:cond delay="0"/>
                                          </p:stCondLst>
                                        </p:cTn>
                                        <p:tgtEl>
                                          <p:spTgt spid="44">
                                            <p:txEl>
                                              <p:pRg st="0" end="0"/>
                                            </p:txEl>
                                          </p:spTgt>
                                        </p:tgtEl>
                                        <p:attrNameLst>
                                          <p:attrName>style.visibility</p:attrName>
                                        </p:attrNameLst>
                                      </p:cBhvr>
                                      <p:to>
                                        <p:strVal val="visible"/>
                                      </p:to>
                                    </p:set>
                                    <p:animEffect transition="in" filter="fade">
                                      <p:cBhvr>
                                        <p:cTn id="46" dur="1000"/>
                                        <p:tgtEl>
                                          <p:spTgt spid="44">
                                            <p:txEl>
                                              <p:pRg st="0" end="0"/>
                                            </p:txEl>
                                          </p:spTgt>
                                        </p:tgtEl>
                                      </p:cBhvr>
                                    </p:animEffect>
                                    <p:anim calcmode="lin" valueType="num">
                                      <p:cBhvr>
                                        <p:cTn id="47" dur="1000" fill="hold"/>
                                        <p:tgtEl>
                                          <p:spTgt spid="44">
                                            <p:txEl>
                                              <p:pRg st="0" end="0"/>
                                            </p:txEl>
                                          </p:spTgt>
                                        </p:tgtEl>
                                        <p:attrNameLst>
                                          <p:attrName>ppt_x</p:attrName>
                                        </p:attrNameLst>
                                      </p:cBhvr>
                                      <p:tavLst>
                                        <p:tav tm="0">
                                          <p:val>
                                            <p:strVal val="#ppt_x"/>
                                          </p:val>
                                        </p:tav>
                                        <p:tav tm="100000">
                                          <p:val>
                                            <p:strVal val="#ppt_x"/>
                                          </p:val>
                                        </p:tav>
                                      </p:tavLst>
                                    </p:anim>
                                    <p:anim calcmode="lin" valueType="num">
                                      <p:cBhvr>
                                        <p:cTn id="48" dur="1000" fill="hold"/>
                                        <p:tgtEl>
                                          <p:spTgt spid="44">
                                            <p:txEl>
                                              <p:pRg st="0" end="0"/>
                                            </p:txEl>
                                          </p:spTgt>
                                        </p:tgtEl>
                                        <p:attrNameLst>
                                          <p:attrName>ppt_y</p:attrName>
                                        </p:attrNameLst>
                                      </p:cBhvr>
                                      <p:tavLst>
                                        <p:tav tm="0">
                                          <p:val>
                                            <p:strVal val="#ppt_y+.1"/>
                                          </p:val>
                                        </p:tav>
                                        <p:tav tm="100000">
                                          <p:val>
                                            <p:strVal val="#ppt_y"/>
                                          </p:val>
                                        </p:tav>
                                      </p:tavLst>
                                    </p:anim>
                                  </p:childTnLst>
                                </p:cTn>
                              </p:par>
                              <p:par>
                                <p:cTn id="49" presetID="10" presetClass="entr" presetSubtype="0" fill="hold" grpId="0" nodeType="withEffect">
                                  <p:stCondLst>
                                    <p:cond delay="1050"/>
                                  </p:stCondLst>
                                  <p:childTnLst>
                                    <p:set>
                                      <p:cBhvr>
                                        <p:cTn id="50" dur="1" fill="hold">
                                          <p:stCondLst>
                                            <p:cond delay="0"/>
                                          </p:stCondLst>
                                        </p:cTn>
                                        <p:tgtEl>
                                          <p:spTgt spid="45">
                                            <p:txEl>
                                              <p:pRg st="0" end="0"/>
                                            </p:txEl>
                                          </p:spTgt>
                                        </p:tgtEl>
                                        <p:attrNameLst>
                                          <p:attrName>style.visibility</p:attrName>
                                        </p:attrNameLst>
                                      </p:cBhvr>
                                      <p:to>
                                        <p:strVal val="visible"/>
                                      </p:to>
                                    </p:set>
                                    <p:animEffect transition="in" filter="fade">
                                      <p:cBhvr>
                                        <p:cTn id="51" dur="750"/>
                                        <p:tgtEl>
                                          <p:spTgt spid="45">
                                            <p:txEl>
                                              <p:pRg st="0" end="0"/>
                                            </p:txEl>
                                          </p:spTgt>
                                        </p:tgtEl>
                                      </p:cBhvr>
                                    </p:animEffect>
                                  </p:childTnLst>
                                </p:cTn>
                              </p:par>
                              <p:par>
                                <p:cTn id="52" presetID="6" presetClass="entr" presetSubtype="32" fill="hold" grpId="0" nodeType="withEffect">
                                  <p:stCondLst>
                                    <p:cond delay="450"/>
                                  </p:stCondLst>
                                  <p:childTnLst>
                                    <p:set>
                                      <p:cBhvr>
                                        <p:cTn id="53" dur="1" fill="hold">
                                          <p:stCondLst>
                                            <p:cond delay="0"/>
                                          </p:stCondLst>
                                        </p:cTn>
                                        <p:tgtEl>
                                          <p:spTgt spid="40"/>
                                        </p:tgtEl>
                                        <p:attrNameLst>
                                          <p:attrName>style.visibility</p:attrName>
                                        </p:attrNameLst>
                                      </p:cBhvr>
                                      <p:to>
                                        <p:strVal val="visible"/>
                                      </p:to>
                                    </p:set>
                                    <p:animEffect transition="in" filter="circle(out)">
                                      <p:cBhvr>
                                        <p:cTn id="54" dur="1250"/>
                                        <p:tgtEl>
                                          <p:spTgt spid="40"/>
                                        </p:tgtEl>
                                      </p:cBhvr>
                                    </p:animEffect>
                                  </p:childTnLst>
                                </p:cTn>
                              </p:par>
                              <p:par>
                                <p:cTn id="55" presetID="42" presetClass="entr" presetSubtype="0" fill="hold" grpId="0" nodeType="withEffect">
                                  <p:stCondLst>
                                    <p:cond delay="750"/>
                                  </p:stCondLst>
                                  <p:childTnLst>
                                    <p:set>
                                      <p:cBhvr>
                                        <p:cTn id="56" dur="1" fill="hold">
                                          <p:stCondLst>
                                            <p:cond delay="0"/>
                                          </p:stCondLst>
                                        </p:cTn>
                                        <p:tgtEl>
                                          <p:spTgt spid="41">
                                            <p:txEl>
                                              <p:pRg st="0" end="0"/>
                                            </p:txEl>
                                          </p:spTgt>
                                        </p:tgtEl>
                                        <p:attrNameLst>
                                          <p:attrName>style.visibility</p:attrName>
                                        </p:attrNameLst>
                                      </p:cBhvr>
                                      <p:to>
                                        <p:strVal val="visible"/>
                                      </p:to>
                                    </p:set>
                                    <p:animEffect transition="in" filter="fade">
                                      <p:cBhvr>
                                        <p:cTn id="57" dur="1000"/>
                                        <p:tgtEl>
                                          <p:spTgt spid="41">
                                            <p:txEl>
                                              <p:pRg st="0" end="0"/>
                                            </p:txEl>
                                          </p:spTgt>
                                        </p:tgtEl>
                                      </p:cBhvr>
                                    </p:animEffect>
                                    <p:anim calcmode="lin" valueType="num">
                                      <p:cBhvr>
                                        <p:cTn id="58" dur="1000" fill="hold"/>
                                        <p:tgtEl>
                                          <p:spTgt spid="41">
                                            <p:txEl>
                                              <p:pRg st="0" end="0"/>
                                            </p:txEl>
                                          </p:spTgt>
                                        </p:tgtEl>
                                        <p:attrNameLst>
                                          <p:attrName>ppt_x</p:attrName>
                                        </p:attrNameLst>
                                      </p:cBhvr>
                                      <p:tavLst>
                                        <p:tav tm="0">
                                          <p:val>
                                            <p:strVal val="#ppt_x"/>
                                          </p:val>
                                        </p:tav>
                                        <p:tav tm="100000">
                                          <p:val>
                                            <p:strVal val="#ppt_x"/>
                                          </p:val>
                                        </p:tav>
                                      </p:tavLst>
                                    </p:anim>
                                    <p:anim calcmode="lin" valueType="num">
                                      <p:cBhvr>
                                        <p:cTn id="59" dur="1000" fill="hold"/>
                                        <p:tgtEl>
                                          <p:spTgt spid="41">
                                            <p:txEl>
                                              <p:pRg st="0" end="0"/>
                                            </p:txEl>
                                          </p:spTgt>
                                        </p:tgtEl>
                                        <p:attrNameLst>
                                          <p:attrName>ppt_y</p:attrName>
                                        </p:attrNameLst>
                                      </p:cBhvr>
                                      <p:tavLst>
                                        <p:tav tm="0">
                                          <p:val>
                                            <p:strVal val="#ppt_y+.1"/>
                                          </p:val>
                                        </p:tav>
                                        <p:tav tm="100000">
                                          <p:val>
                                            <p:strVal val="#ppt_y"/>
                                          </p:val>
                                        </p:tav>
                                      </p:tavLst>
                                    </p:anim>
                                  </p:childTnLst>
                                </p:cTn>
                              </p:par>
                              <p:par>
                                <p:cTn id="60" presetID="10" presetClass="entr" presetSubtype="0" fill="hold" grpId="0" nodeType="withEffect">
                                  <p:stCondLst>
                                    <p:cond delay="1250"/>
                                  </p:stCondLst>
                                  <p:childTnLst>
                                    <p:set>
                                      <p:cBhvr>
                                        <p:cTn id="61" dur="1" fill="hold">
                                          <p:stCondLst>
                                            <p:cond delay="0"/>
                                          </p:stCondLst>
                                        </p:cTn>
                                        <p:tgtEl>
                                          <p:spTgt spid="42">
                                            <p:txEl>
                                              <p:pRg st="0" end="0"/>
                                            </p:txEl>
                                          </p:spTgt>
                                        </p:tgtEl>
                                        <p:attrNameLst>
                                          <p:attrName>style.visibility</p:attrName>
                                        </p:attrNameLst>
                                      </p:cBhvr>
                                      <p:to>
                                        <p:strVal val="visible"/>
                                      </p:to>
                                    </p:set>
                                    <p:animEffect transition="in" filter="fade">
                                      <p:cBhvr>
                                        <p:cTn id="62" dur="750"/>
                                        <p:tgtEl>
                                          <p:spTgt spid="42">
                                            <p:txEl>
                                              <p:pRg st="0" end="0"/>
                                            </p:txEl>
                                          </p:spTgt>
                                        </p:tgtEl>
                                      </p:cBhvr>
                                    </p:animEffect>
                                  </p:childTnLst>
                                </p:cTn>
                              </p:par>
                              <p:par>
                                <p:cTn id="63" presetID="6" presetClass="entr" presetSubtype="32" fill="hold" grpId="0" nodeType="withEffect">
                                  <p:stCondLst>
                                    <p:cond delay="650"/>
                                  </p:stCondLst>
                                  <p:childTnLst>
                                    <p:set>
                                      <p:cBhvr>
                                        <p:cTn id="64" dur="1" fill="hold">
                                          <p:stCondLst>
                                            <p:cond delay="0"/>
                                          </p:stCondLst>
                                        </p:cTn>
                                        <p:tgtEl>
                                          <p:spTgt spid="37"/>
                                        </p:tgtEl>
                                        <p:attrNameLst>
                                          <p:attrName>style.visibility</p:attrName>
                                        </p:attrNameLst>
                                      </p:cBhvr>
                                      <p:to>
                                        <p:strVal val="visible"/>
                                      </p:to>
                                    </p:set>
                                    <p:animEffect transition="in" filter="circle(out)">
                                      <p:cBhvr>
                                        <p:cTn id="65" dur="1250"/>
                                        <p:tgtEl>
                                          <p:spTgt spid="37"/>
                                        </p:tgtEl>
                                      </p:cBhvr>
                                    </p:animEffect>
                                  </p:childTnLst>
                                </p:cTn>
                              </p:par>
                              <p:par>
                                <p:cTn id="66" presetID="42" presetClass="entr" presetSubtype="0" fill="hold" grpId="0" nodeType="withEffect">
                                  <p:stCondLst>
                                    <p:cond delay="850"/>
                                  </p:stCondLst>
                                  <p:childTnLst>
                                    <p:set>
                                      <p:cBhvr>
                                        <p:cTn id="67" dur="1" fill="hold">
                                          <p:stCondLst>
                                            <p:cond delay="0"/>
                                          </p:stCondLst>
                                        </p:cTn>
                                        <p:tgtEl>
                                          <p:spTgt spid="38">
                                            <p:txEl>
                                              <p:pRg st="0" end="0"/>
                                            </p:txEl>
                                          </p:spTgt>
                                        </p:tgtEl>
                                        <p:attrNameLst>
                                          <p:attrName>style.visibility</p:attrName>
                                        </p:attrNameLst>
                                      </p:cBhvr>
                                      <p:to>
                                        <p:strVal val="visible"/>
                                      </p:to>
                                    </p:set>
                                    <p:animEffect transition="in" filter="fade">
                                      <p:cBhvr>
                                        <p:cTn id="68" dur="1000"/>
                                        <p:tgtEl>
                                          <p:spTgt spid="38">
                                            <p:txEl>
                                              <p:pRg st="0" end="0"/>
                                            </p:txEl>
                                          </p:spTgt>
                                        </p:tgtEl>
                                      </p:cBhvr>
                                    </p:animEffect>
                                    <p:anim calcmode="lin" valueType="num">
                                      <p:cBhvr>
                                        <p:cTn id="69" dur="1000" fill="hold"/>
                                        <p:tgtEl>
                                          <p:spTgt spid="38">
                                            <p:txEl>
                                              <p:pRg st="0" end="0"/>
                                            </p:txEl>
                                          </p:spTgt>
                                        </p:tgtEl>
                                        <p:attrNameLst>
                                          <p:attrName>ppt_x</p:attrName>
                                        </p:attrNameLst>
                                      </p:cBhvr>
                                      <p:tavLst>
                                        <p:tav tm="0">
                                          <p:val>
                                            <p:strVal val="#ppt_x"/>
                                          </p:val>
                                        </p:tav>
                                        <p:tav tm="100000">
                                          <p:val>
                                            <p:strVal val="#ppt_x"/>
                                          </p:val>
                                        </p:tav>
                                      </p:tavLst>
                                    </p:anim>
                                    <p:anim calcmode="lin" valueType="num">
                                      <p:cBhvr>
                                        <p:cTn id="70" dur="1000" fill="hold"/>
                                        <p:tgtEl>
                                          <p:spTgt spid="38">
                                            <p:txEl>
                                              <p:pRg st="0" end="0"/>
                                            </p:txEl>
                                          </p:spTgt>
                                        </p:tgtEl>
                                        <p:attrNameLst>
                                          <p:attrName>ppt_y</p:attrName>
                                        </p:attrNameLst>
                                      </p:cBhvr>
                                      <p:tavLst>
                                        <p:tav tm="0">
                                          <p:val>
                                            <p:strVal val="#ppt_y+.1"/>
                                          </p:val>
                                        </p:tav>
                                        <p:tav tm="100000">
                                          <p:val>
                                            <p:strVal val="#ppt_y"/>
                                          </p:val>
                                        </p:tav>
                                      </p:tavLst>
                                    </p:anim>
                                  </p:childTnLst>
                                </p:cTn>
                              </p:par>
                              <p:par>
                                <p:cTn id="71" presetID="10" presetClass="entr" presetSubtype="0" fill="hold" grpId="0" nodeType="withEffect">
                                  <p:stCondLst>
                                    <p:cond delay="1450"/>
                                  </p:stCondLst>
                                  <p:childTnLst>
                                    <p:set>
                                      <p:cBhvr>
                                        <p:cTn id="72" dur="1" fill="hold">
                                          <p:stCondLst>
                                            <p:cond delay="0"/>
                                          </p:stCondLst>
                                        </p:cTn>
                                        <p:tgtEl>
                                          <p:spTgt spid="39">
                                            <p:txEl>
                                              <p:pRg st="0" end="0"/>
                                            </p:txEl>
                                          </p:spTgt>
                                        </p:tgtEl>
                                        <p:attrNameLst>
                                          <p:attrName>style.visibility</p:attrName>
                                        </p:attrNameLst>
                                      </p:cBhvr>
                                      <p:to>
                                        <p:strVal val="visible"/>
                                      </p:to>
                                    </p:set>
                                    <p:animEffect transition="in" filter="fade">
                                      <p:cBhvr>
                                        <p:cTn id="73" dur="750"/>
                                        <p:tgtEl>
                                          <p:spTgt spid="39">
                                            <p:txEl>
                                              <p:pRg st="0" end="0"/>
                                            </p:txEl>
                                          </p:spTgt>
                                        </p:tgtEl>
                                      </p:cBhvr>
                                    </p:animEffect>
                                  </p:childTnLst>
                                </p:cTn>
                              </p:par>
                              <p:par>
                                <p:cTn id="74" presetID="6" presetClass="entr" presetSubtype="32" fill="hold" grpId="0" nodeType="withEffect">
                                  <p:stCondLst>
                                    <p:cond delay="950"/>
                                  </p:stCondLst>
                                  <p:childTnLst>
                                    <p:set>
                                      <p:cBhvr>
                                        <p:cTn id="75" dur="1" fill="hold">
                                          <p:stCondLst>
                                            <p:cond delay="0"/>
                                          </p:stCondLst>
                                        </p:cTn>
                                        <p:tgtEl>
                                          <p:spTgt spid="74"/>
                                        </p:tgtEl>
                                        <p:attrNameLst>
                                          <p:attrName>style.visibility</p:attrName>
                                        </p:attrNameLst>
                                      </p:cBhvr>
                                      <p:to>
                                        <p:strVal val="visible"/>
                                      </p:to>
                                    </p:set>
                                    <p:animEffect transition="in" filter="circle(out)">
                                      <p:cBhvr>
                                        <p:cTn id="76" dur="1250"/>
                                        <p:tgtEl>
                                          <p:spTgt spid="74"/>
                                        </p:tgtEl>
                                      </p:cBhvr>
                                    </p:animEffect>
                                  </p:childTnLst>
                                </p:cTn>
                              </p:par>
                              <p:par>
                                <p:cTn id="77" presetID="42" presetClass="entr" presetSubtype="0" fill="hold" grpId="0" nodeType="withEffect">
                                  <p:stCondLst>
                                    <p:cond delay="1150"/>
                                  </p:stCondLst>
                                  <p:childTnLst>
                                    <p:set>
                                      <p:cBhvr>
                                        <p:cTn id="78" dur="1" fill="hold">
                                          <p:stCondLst>
                                            <p:cond delay="0"/>
                                          </p:stCondLst>
                                        </p:cTn>
                                        <p:tgtEl>
                                          <p:spTgt spid="75">
                                            <p:txEl>
                                              <p:pRg st="0" end="0"/>
                                            </p:txEl>
                                          </p:spTgt>
                                        </p:tgtEl>
                                        <p:attrNameLst>
                                          <p:attrName>style.visibility</p:attrName>
                                        </p:attrNameLst>
                                      </p:cBhvr>
                                      <p:to>
                                        <p:strVal val="visible"/>
                                      </p:to>
                                    </p:set>
                                    <p:animEffect transition="in" filter="fade">
                                      <p:cBhvr>
                                        <p:cTn id="79" dur="1000"/>
                                        <p:tgtEl>
                                          <p:spTgt spid="75">
                                            <p:txEl>
                                              <p:pRg st="0" end="0"/>
                                            </p:txEl>
                                          </p:spTgt>
                                        </p:tgtEl>
                                      </p:cBhvr>
                                    </p:animEffect>
                                    <p:anim calcmode="lin" valueType="num">
                                      <p:cBhvr>
                                        <p:cTn id="80" dur="1000" fill="hold"/>
                                        <p:tgtEl>
                                          <p:spTgt spid="75">
                                            <p:txEl>
                                              <p:pRg st="0" end="0"/>
                                            </p:txEl>
                                          </p:spTgt>
                                        </p:tgtEl>
                                        <p:attrNameLst>
                                          <p:attrName>ppt_x</p:attrName>
                                        </p:attrNameLst>
                                      </p:cBhvr>
                                      <p:tavLst>
                                        <p:tav tm="0">
                                          <p:val>
                                            <p:strVal val="#ppt_x"/>
                                          </p:val>
                                        </p:tav>
                                        <p:tav tm="100000">
                                          <p:val>
                                            <p:strVal val="#ppt_x"/>
                                          </p:val>
                                        </p:tav>
                                      </p:tavLst>
                                    </p:anim>
                                    <p:anim calcmode="lin" valueType="num">
                                      <p:cBhvr>
                                        <p:cTn id="81" dur="1000" fill="hold"/>
                                        <p:tgtEl>
                                          <p:spTgt spid="75">
                                            <p:txEl>
                                              <p:pRg st="0" end="0"/>
                                            </p:txEl>
                                          </p:spTgt>
                                        </p:tgtEl>
                                        <p:attrNameLst>
                                          <p:attrName>ppt_y</p:attrName>
                                        </p:attrNameLst>
                                      </p:cBhvr>
                                      <p:tavLst>
                                        <p:tav tm="0">
                                          <p:val>
                                            <p:strVal val="#ppt_y+.1"/>
                                          </p:val>
                                        </p:tav>
                                        <p:tav tm="100000">
                                          <p:val>
                                            <p:strVal val="#ppt_y"/>
                                          </p:val>
                                        </p:tav>
                                      </p:tavLst>
                                    </p:anim>
                                  </p:childTnLst>
                                </p:cTn>
                              </p:par>
                              <p:par>
                                <p:cTn id="82" presetID="10" presetClass="entr" presetSubtype="0" fill="hold" grpId="0" nodeType="withEffect">
                                  <p:stCondLst>
                                    <p:cond delay="1850"/>
                                  </p:stCondLst>
                                  <p:childTnLst>
                                    <p:set>
                                      <p:cBhvr>
                                        <p:cTn id="83" dur="1" fill="hold">
                                          <p:stCondLst>
                                            <p:cond delay="0"/>
                                          </p:stCondLst>
                                        </p:cTn>
                                        <p:tgtEl>
                                          <p:spTgt spid="76">
                                            <p:txEl>
                                              <p:pRg st="0" end="0"/>
                                            </p:txEl>
                                          </p:spTgt>
                                        </p:tgtEl>
                                        <p:attrNameLst>
                                          <p:attrName>style.visibility</p:attrName>
                                        </p:attrNameLst>
                                      </p:cBhvr>
                                      <p:to>
                                        <p:strVal val="visible"/>
                                      </p:to>
                                    </p:set>
                                    <p:animEffect transition="in" filter="fade">
                                      <p:cBhvr>
                                        <p:cTn id="84" dur="750"/>
                                        <p:tgtEl>
                                          <p:spTgt spid="76">
                                            <p:txEl>
                                              <p:pRg st="0" end="0"/>
                                            </p:txEl>
                                          </p:spTgt>
                                        </p:tgtEl>
                                      </p:cBhvr>
                                    </p:animEffect>
                                  </p:childTnLst>
                                </p:cTn>
                              </p:par>
                              <p:par>
                                <p:cTn id="85" presetID="6" presetClass="entr" presetSubtype="32" fill="hold" grpId="0" nodeType="withEffect">
                                  <p:stCondLst>
                                    <p:cond delay="1150"/>
                                  </p:stCondLst>
                                  <p:childTnLst>
                                    <p:set>
                                      <p:cBhvr>
                                        <p:cTn id="86" dur="1" fill="hold">
                                          <p:stCondLst>
                                            <p:cond delay="0"/>
                                          </p:stCondLst>
                                        </p:cTn>
                                        <p:tgtEl>
                                          <p:spTgt spid="83"/>
                                        </p:tgtEl>
                                        <p:attrNameLst>
                                          <p:attrName>style.visibility</p:attrName>
                                        </p:attrNameLst>
                                      </p:cBhvr>
                                      <p:to>
                                        <p:strVal val="visible"/>
                                      </p:to>
                                    </p:set>
                                    <p:animEffect transition="in" filter="circle(out)">
                                      <p:cBhvr>
                                        <p:cTn id="87" dur="1250"/>
                                        <p:tgtEl>
                                          <p:spTgt spid="83"/>
                                        </p:tgtEl>
                                      </p:cBhvr>
                                    </p:animEffect>
                                  </p:childTnLst>
                                </p:cTn>
                              </p:par>
                              <p:par>
                                <p:cTn id="88" presetID="42" presetClass="entr" presetSubtype="0" fill="hold" grpId="0" nodeType="withEffect">
                                  <p:stCondLst>
                                    <p:cond delay="1350"/>
                                  </p:stCondLst>
                                  <p:childTnLst>
                                    <p:set>
                                      <p:cBhvr>
                                        <p:cTn id="89" dur="1" fill="hold">
                                          <p:stCondLst>
                                            <p:cond delay="0"/>
                                          </p:stCondLst>
                                        </p:cTn>
                                        <p:tgtEl>
                                          <p:spTgt spid="84">
                                            <p:txEl>
                                              <p:pRg st="0" end="0"/>
                                            </p:txEl>
                                          </p:spTgt>
                                        </p:tgtEl>
                                        <p:attrNameLst>
                                          <p:attrName>style.visibility</p:attrName>
                                        </p:attrNameLst>
                                      </p:cBhvr>
                                      <p:to>
                                        <p:strVal val="visible"/>
                                      </p:to>
                                    </p:set>
                                    <p:animEffect transition="in" filter="fade">
                                      <p:cBhvr>
                                        <p:cTn id="90" dur="1000"/>
                                        <p:tgtEl>
                                          <p:spTgt spid="84">
                                            <p:txEl>
                                              <p:pRg st="0" end="0"/>
                                            </p:txEl>
                                          </p:spTgt>
                                        </p:tgtEl>
                                      </p:cBhvr>
                                    </p:animEffect>
                                    <p:anim calcmode="lin" valueType="num">
                                      <p:cBhvr>
                                        <p:cTn id="91" dur="1000" fill="hold"/>
                                        <p:tgtEl>
                                          <p:spTgt spid="84">
                                            <p:txEl>
                                              <p:pRg st="0" end="0"/>
                                            </p:txEl>
                                          </p:spTgt>
                                        </p:tgtEl>
                                        <p:attrNameLst>
                                          <p:attrName>ppt_x</p:attrName>
                                        </p:attrNameLst>
                                      </p:cBhvr>
                                      <p:tavLst>
                                        <p:tav tm="0">
                                          <p:val>
                                            <p:strVal val="#ppt_x"/>
                                          </p:val>
                                        </p:tav>
                                        <p:tav tm="100000">
                                          <p:val>
                                            <p:strVal val="#ppt_x"/>
                                          </p:val>
                                        </p:tav>
                                      </p:tavLst>
                                    </p:anim>
                                    <p:anim calcmode="lin" valueType="num">
                                      <p:cBhvr>
                                        <p:cTn id="92" dur="1000" fill="hold"/>
                                        <p:tgtEl>
                                          <p:spTgt spid="84">
                                            <p:txEl>
                                              <p:pRg st="0" end="0"/>
                                            </p:txEl>
                                          </p:spTgt>
                                        </p:tgtEl>
                                        <p:attrNameLst>
                                          <p:attrName>ppt_y</p:attrName>
                                        </p:attrNameLst>
                                      </p:cBhvr>
                                      <p:tavLst>
                                        <p:tav tm="0">
                                          <p:val>
                                            <p:strVal val="#ppt_y+.1"/>
                                          </p:val>
                                        </p:tav>
                                        <p:tav tm="100000">
                                          <p:val>
                                            <p:strVal val="#ppt_y"/>
                                          </p:val>
                                        </p:tav>
                                      </p:tavLst>
                                    </p:anim>
                                  </p:childTnLst>
                                </p:cTn>
                              </p:par>
                              <p:par>
                                <p:cTn id="93" presetID="10" presetClass="entr" presetSubtype="0" fill="hold" grpId="0" nodeType="withEffect">
                                  <p:stCondLst>
                                    <p:cond delay="1950"/>
                                  </p:stCondLst>
                                  <p:childTnLst>
                                    <p:set>
                                      <p:cBhvr>
                                        <p:cTn id="94" dur="1" fill="hold">
                                          <p:stCondLst>
                                            <p:cond delay="0"/>
                                          </p:stCondLst>
                                        </p:cTn>
                                        <p:tgtEl>
                                          <p:spTgt spid="85">
                                            <p:txEl>
                                              <p:pRg st="0" end="0"/>
                                            </p:txEl>
                                          </p:spTgt>
                                        </p:tgtEl>
                                        <p:attrNameLst>
                                          <p:attrName>style.visibility</p:attrName>
                                        </p:attrNameLst>
                                      </p:cBhvr>
                                      <p:to>
                                        <p:strVal val="visible"/>
                                      </p:to>
                                    </p:set>
                                    <p:animEffect transition="in" filter="fade">
                                      <p:cBhvr>
                                        <p:cTn id="95" dur="750"/>
                                        <p:tgtEl>
                                          <p:spTgt spid="85">
                                            <p:txEl>
                                              <p:pRg st="0" end="0"/>
                                            </p:txEl>
                                          </p:spTgt>
                                        </p:tgtEl>
                                      </p:cBhvr>
                                    </p:animEffect>
                                  </p:childTnLst>
                                </p:cTn>
                              </p:par>
                              <p:par>
                                <p:cTn id="96" presetID="6" presetClass="entr" presetSubtype="32" fill="hold" grpId="0" nodeType="withEffect">
                                  <p:stCondLst>
                                    <p:cond delay="1350"/>
                                  </p:stCondLst>
                                  <p:childTnLst>
                                    <p:set>
                                      <p:cBhvr>
                                        <p:cTn id="97" dur="1" fill="hold">
                                          <p:stCondLst>
                                            <p:cond delay="0"/>
                                          </p:stCondLst>
                                        </p:cTn>
                                        <p:tgtEl>
                                          <p:spTgt spid="80"/>
                                        </p:tgtEl>
                                        <p:attrNameLst>
                                          <p:attrName>style.visibility</p:attrName>
                                        </p:attrNameLst>
                                      </p:cBhvr>
                                      <p:to>
                                        <p:strVal val="visible"/>
                                      </p:to>
                                    </p:set>
                                    <p:animEffect transition="in" filter="circle(out)">
                                      <p:cBhvr>
                                        <p:cTn id="98" dur="1250"/>
                                        <p:tgtEl>
                                          <p:spTgt spid="80"/>
                                        </p:tgtEl>
                                      </p:cBhvr>
                                    </p:animEffect>
                                  </p:childTnLst>
                                </p:cTn>
                              </p:par>
                              <p:par>
                                <p:cTn id="99" presetID="42" presetClass="entr" presetSubtype="0" fill="hold" grpId="0" nodeType="withEffect">
                                  <p:stCondLst>
                                    <p:cond delay="1550"/>
                                  </p:stCondLst>
                                  <p:childTnLst>
                                    <p:set>
                                      <p:cBhvr>
                                        <p:cTn id="100" dur="1" fill="hold">
                                          <p:stCondLst>
                                            <p:cond delay="0"/>
                                          </p:stCondLst>
                                        </p:cTn>
                                        <p:tgtEl>
                                          <p:spTgt spid="81">
                                            <p:txEl>
                                              <p:pRg st="0" end="0"/>
                                            </p:txEl>
                                          </p:spTgt>
                                        </p:tgtEl>
                                        <p:attrNameLst>
                                          <p:attrName>style.visibility</p:attrName>
                                        </p:attrNameLst>
                                      </p:cBhvr>
                                      <p:to>
                                        <p:strVal val="visible"/>
                                      </p:to>
                                    </p:set>
                                    <p:animEffect transition="in" filter="fade">
                                      <p:cBhvr>
                                        <p:cTn id="101" dur="1000"/>
                                        <p:tgtEl>
                                          <p:spTgt spid="81">
                                            <p:txEl>
                                              <p:pRg st="0" end="0"/>
                                            </p:txEl>
                                          </p:spTgt>
                                        </p:tgtEl>
                                      </p:cBhvr>
                                    </p:animEffect>
                                    <p:anim calcmode="lin" valueType="num">
                                      <p:cBhvr>
                                        <p:cTn id="102" dur="1000" fill="hold"/>
                                        <p:tgtEl>
                                          <p:spTgt spid="81">
                                            <p:txEl>
                                              <p:pRg st="0" end="0"/>
                                            </p:txEl>
                                          </p:spTgt>
                                        </p:tgtEl>
                                        <p:attrNameLst>
                                          <p:attrName>ppt_x</p:attrName>
                                        </p:attrNameLst>
                                      </p:cBhvr>
                                      <p:tavLst>
                                        <p:tav tm="0">
                                          <p:val>
                                            <p:strVal val="#ppt_x"/>
                                          </p:val>
                                        </p:tav>
                                        <p:tav tm="100000">
                                          <p:val>
                                            <p:strVal val="#ppt_x"/>
                                          </p:val>
                                        </p:tav>
                                      </p:tavLst>
                                    </p:anim>
                                    <p:anim calcmode="lin" valueType="num">
                                      <p:cBhvr>
                                        <p:cTn id="103" dur="1000" fill="hold"/>
                                        <p:tgtEl>
                                          <p:spTgt spid="81">
                                            <p:txEl>
                                              <p:pRg st="0" end="0"/>
                                            </p:txEl>
                                          </p:spTgt>
                                        </p:tgtEl>
                                        <p:attrNameLst>
                                          <p:attrName>ppt_y</p:attrName>
                                        </p:attrNameLst>
                                      </p:cBhvr>
                                      <p:tavLst>
                                        <p:tav tm="0">
                                          <p:val>
                                            <p:strVal val="#ppt_y+.1"/>
                                          </p:val>
                                        </p:tav>
                                        <p:tav tm="100000">
                                          <p:val>
                                            <p:strVal val="#ppt_y"/>
                                          </p:val>
                                        </p:tav>
                                      </p:tavLst>
                                    </p:anim>
                                  </p:childTnLst>
                                </p:cTn>
                              </p:par>
                              <p:par>
                                <p:cTn id="104" presetID="10" presetClass="entr" presetSubtype="0" fill="hold" grpId="0" nodeType="withEffect">
                                  <p:stCondLst>
                                    <p:cond delay="2250"/>
                                  </p:stCondLst>
                                  <p:childTnLst>
                                    <p:set>
                                      <p:cBhvr>
                                        <p:cTn id="105" dur="1" fill="hold">
                                          <p:stCondLst>
                                            <p:cond delay="0"/>
                                          </p:stCondLst>
                                        </p:cTn>
                                        <p:tgtEl>
                                          <p:spTgt spid="82">
                                            <p:txEl>
                                              <p:pRg st="0" end="0"/>
                                            </p:txEl>
                                          </p:spTgt>
                                        </p:tgtEl>
                                        <p:attrNameLst>
                                          <p:attrName>style.visibility</p:attrName>
                                        </p:attrNameLst>
                                      </p:cBhvr>
                                      <p:to>
                                        <p:strVal val="visible"/>
                                      </p:to>
                                    </p:set>
                                    <p:animEffect transition="in" filter="fade">
                                      <p:cBhvr>
                                        <p:cTn id="106" dur="750"/>
                                        <p:tgtEl>
                                          <p:spTgt spid="82">
                                            <p:txEl>
                                              <p:pRg st="0" end="0"/>
                                            </p:txEl>
                                          </p:spTgt>
                                        </p:tgtEl>
                                      </p:cBhvr>
                                    </p:animEffect>
                                  </p:childTnLst>
                                </p:cTn>
                              </p:par>
                              <p:par>
                                <p:cTn id="107" presetID="6" presetClass="entr" presetSubtype="32" fill="hold" grpId="0" nodeType="withEffect">
                                  <p:stCondLst>
                                    <p:cond delay="1550"/>
                                  </p:stCondLst>
                                  <p:childTnLst>
                                    <p:set>
                                      <p:cBhvr>
                                        <p:cTn id="108" dur="1" fill="hold">
                                          <p:stCondLst>
                                            <p:cond delay="0"/>
                                          </p:stCondLst>
                                        </p:cTn>
                                        <p:tgtEl>
                                          <p:spTgt spid="77"/>
                                        </p:tgtEl>
                                        <p:attrNameLst>
                                          <p:attrName>style.visibility</p:attrName>
                                        </p:attrNameLst>
                                      </p:cBhvr>
                                      <p:to>
                                        <p:strVal val="visible"/>
                                      </p:to>
                                    </p:set>
                                    <p:animEffect transition="in" filter="circle(out)">
                                      <p:cBhvr>
                                        <p:cTn id="109" dur="1250"/>
                                        <p:tgtEl>
                                          <p:spTgt spid="77"/>
                                        </p:tgtEl>
                                      </p:cBhvr>
                                    </p:animEffect>
                                  </p:childTnLst>
                                </p:cTn>
                              </p:par>
                              <p:par>
                                <p:cTn id="110" presetID="42" presetClass="entr" presetSubtype="0" fill="hold" grpId="0" nodeType="withEffect">
                                  <p:stCondLst>
                                    <p:cond delay="1750"/>
                                  </p:stCondLst>
                                  <p:childTnLst>
                                    <p:set>
                                      <p:cBhvr>
                                        <p:cTn id="111" dur="1" fill="hold">
                                          <p:stCondLst>
                                            <p:cond delay="0"/>
                                          </p:stCondLst>
                                        </p:cTn>
                                        <p:tgtEl>
                                          <p:spTgt spid="78">
                                            <p:txEl>
                                              <p:pRg st="0" end="0"/>
                                            </p:txEl>
                                          </p:spTgt>
                                        </p:tgtEl>
                                        <p:attrNameLst>
                                          <p:attrName>style.visibility</p:attrName>
                                        </p:attrNameLst>
                                      </p:cBhvr>
                                      <p:to>
                                        <p:strVal val="visible"/>
                                      </p:to>
                                    </p:set>
                                    <p:animEffect transition="in" filter="fade">
                                      <p:cBhvr>
                                        <p:cTn id="112" dur="1000"/>
                                        <p:tgtEl>
                                          <p:spTgt spid="78">
                                            <p:txEl>
                                              <p:pRg st="0" end="0"/>
                                            </p:txEl>
                                          </p:spTgt>
                                        </p:tgtEl>
                                      </p:cBhvr>
                                    </p:animEffect>
                                    <p:anim calcmode="lin" valueType="num">
                                      <p:cBhvr>
                                        <p:cTn id="113" dur="1000" fill="hold"/>
                                        <p:tgtEl>
                                          <p:spTgt spid="78">
                                            <p:txEl>
                                              <p:pRg st="0" end="0"/>
                                            </p:txEl>
                                          </p:spTgt>
                                        </p:tgtEl>
                                        <p:attrNameLst>
                                          <p:attrName>ppt_x</p:attrName>
                                        </p:attrNameLst>
                                      </p:cBhvr>
                                      <p:tavLst>
                                        <p:tav tm="0">
                                          <p:val>
                                            <p:strVal val="#ppt_x"/>
                                          </p:val>
                                        </p:tav>
                                        <p:tav tm="100000">
                                          <p:val>
                                            <p:strVal val="#ppt_x"/>
                                          </p:val>
                                        </p:tav>
                                      </p:tavLst>
                                    </p:anim>
                                    <p:anim calcmode="lin" valueType="num">
                                      <p:cBhvr>
                                        <p:cTn id="114" dur="1000" fill="hold"/>
                                        <p:tgtEl>
                                          <p:spTgt spid="78">
                                            <p:txEl>
                                              <p:pRg st="0" end="0"/>
                                            </p:txEl>
                                          </p:spTgt>
                                        </p:tgtEl>
                                        <p:attrNameLst>
                                          <p:attrName>ppt_y</p:attrName>
                                        </p:attrNameLst>
                                      </p:cBhvr>
                                      <p:tavLst>
                                        <p:tav tm="0">
                                          <p:val>
                                            <p:strVal val="#ppt_y+.1"/>
                                          </p:val>
                                        </p:tav>
                                        <p:tav tm="100000">
                                          <p:val>
                                            <p:strVal val="#ppt_y"/>
                                          </p:val>
                                        </p:tav>
                                      </p:tavLst>
                                    </p:anim>
                                  </p:childTnLst>
                                </p:cTn>
                              </p:par>
                              <p:par>
                                <p:cTn id="115" presetID="10" presetClass="entr" presetSubtype="0" fill="hold" grpId="0" nodeType="withEffect">
                                  <p:stCondLst>
                                    <p:cond delay="2350"/>
                                  </p:stCondLst>
                                  <p:childTnLst>
                                    <p:set>
                                      <p:cBhvr>
                                        <p:cTn id="116" dur="1" fill="hold">
                                          <p:stCondLst>
                                            <p:cond delay="0"/>
                                          </p:stCondLst>
                                        </p:cTn>
                                        <p:tgtEl>
                                          <p:spTgt spid="79">
                                            <p:txEl>
                                              <p:pRg st="0" end="0"/>
                                            </p:txEl>
                                          </p:spTgt>
                                        </p:tgtEl>
                                        <p:attrNameLst>
                                          <p:attrName>style.visibility</p:attrName>
                                        </p:attrNameLst>
                                      </p:cBhvr>
                                      <p:to>
                                        <p:strVal val="visible"/>
                                      </p:to>
                                    </p:set>
                                    <p:animEffect transition="in" filter="fade">
                                      <p:cBhvr>
                                        <p:cTn id="117" dur="750"/>
                                        <p:tgtEl>
                                          <p:spTgt spid="79">
                                            <p:txEl>
                                              <p:pRg st="0" end="0"/>
                                            </p:txEl>
                                          </p:spTgt>
                                        </p:tgtEl>
                                      </p:cBhvr>
                                    </p:animEffect>
                                  </p:childTnLst>
                                </p:cTn>
                              </p:par>
                              <p:par>
                                <p:cTn id="118" presetID="6" presetClass="entr" presetSubtype="32" fill="hold" grpId="0" nodeType="withEffect">
                                  <p:stCondLst>
                                    <p:cond delay="1750"/>
                                  </p:stCondLst>
                                  <p:childTnLst>
                                    <p:set>
                                      <p:cBhvr>
                                        <p:cTn id="119" dur="1" fill="hold">
                                          <p:stCondLst>
                                            <p:cond delay="0"/>
                                          </p:stCondLst>
                                        </p:cTn>
                                        <p:tgtEl>
                                          <p:spTgt spid="86"/>
                                        </p:tgtEl>
                                        <p:attrNameLst>
                                          <p:attrName>style.visibility</p:attrName>
                                        </p:attrNameLst>
                                      </p:cBhvr>
                                      <p:to>
                                        <p:strVal val="visible"/>
                                      </p:to>
                                    </p:set>
                                    <p:animEffect transition="in" filter="circle(out)">
                                      <p:cBhvr>
                                        <p:cTn id="120" dur="1250"/>
                                        <p:tgtEl>
                                          <p:spTgt spid="86"/>
                                        </p:tgtEl>
                                      </p:cBhvr>
                                    </p:animEffect>
                                  </p:childTnLst>
                                </p:cTn>
                              </p:par>
                              <p:par>
                                <p:cTn id="121" presetID="42" presetClass="entr" presetSubtype="0" fill="hold" grpId="0" nodeType="withEffect">
                                  <p:stCondLst>
                                    <p:cond delay="1950"/>
                                  </p:stCondLst>
                                  <p:childTnLst>
                                    <p:set>
                                      <p:cBhvr>
                                        <p:cTn id="122" dur="1" fill="hold">
                                          <p:stCondLst>
                                            <p:cond delay="0"/>
                                          </p:stCondLst>
                                        </p:cTn>
                                        <p:tgtEl>
                                          <p:spTgt spid="87">
                                            <p:txEl>
                                              <p:pRg st="0" end="0"/>
                                            </p:txEl>
                                          </p:spTgt>
                                        </p:tgtEl>
                                        <p:attrNameLst>
                                          <p:attrName>style.visibility</p:attrName>
                                        </p:attrNameLst>
                                      </p:cBhvr>
                                      <p:to>
                                        <p:strVal val="visible"/>
                                      </p:to>
                                    </p:set>
                                    <p:animEffect transition="in" filter="fade">
                                      <p:cBhvr>
                                        <p:cTn id="123" dur="1000"/>
                                        <p:tgtEl>
                                          <p:spTgt spid="87">
                                            <p:txEl>
                                              <p:pRg st="0" end="0"/>
                                            </p:txEl>
                                          </p:spTgt>
                                        </p:tgtEl>
                                      </p:cBhvr>
                                    </p:animEffect>
                                    <p:anim calcmode="lin" valueType="num">
                                      <p:cBhvr>
                                        <p:cTn id="124" dur="1000" fill="hold"/>
                                        <p:tgtEl>
                                          <p:spTgt spid="87">
                                            <p:txEl>
                                              <p:pRg st="0" end="0"/>
                                            </p:txEl>
                                          </p:spTgt>
                                        </p:tgtEl>
                                        <p:attrNameLst>
                                          <p:attrName>ppt_x</p:attrName>
                                        </p:attrNameLst>
                                      </p:cBhvr>
                                      <p:tavLst>
                                        <p:tav tm="0">
                                          <p:val>
                                            <p:strVal val="#ppt_x"/>
                                          </p:val>
                                        </p:tav>
                                        <p:tav tm="100000">
                                          <p:val>
                                            <p:strVal val="#ppt_x"/>
                                          </p:val>
                                        </p:tav>
                                      </p:tavLst>
                                    </p:anim>
                                    <p:anim calcmode="lin" valueType="num">
                                      <p:cBhvr>
                                        <p:cTn id="125" dur="1000" fill="hold"/>
                                        <p:tgtEl>
                                          <p:spTgt spid="87">
                                            <p:txEl>
                                              <p:pRg st="0" end="0"/>
                                            </p:txEl>
                                          </p:spTgt>
                                        </p:tgtEl>
                                        <p:attrNameLst>
                                          <p:attrName>ppt_y</p:attrName>
                                        </p:attrNameLst>
                                      </p:cBhvr>
                                      <p:tavLst>
                                        <p:tav tm="0">
                                          <p:val>
                                            <p:strVal val="#ppt_y+.1"/>
                                          </p:val>
                                        </p:tav>
                                        <p:tav tm="100000">
                                          <p:val>
                                            <p:strVal val="#ppt_y"/>
                                          </p:val>
                                        </p:tav>
                                      </p:tavLst>
                                    </p:anim>
                                  </p:childTnLst>
                                </p:cTn>
                              </p:par>
                              <p:par>
                                <p:cTn id="126" presetID="10" presetClass="entr" presetSubtype="0" fill="hold" grpId="0" nodeType="withEffect">
                                  <p:stCondLst>
                                    <p:cond delay="2450"/>
                                  </p:stCondLst>
                                  <p:childTnLst>
                                    <p:set>
                                      <p:cBhvr>
                                        <p:cTn id="127" dur="1" fill="hold">
                                          <p:stCondLst>
                                            <p:cond delay="0"/>
                                          </p:stCondLst>
                                        </p:cTn>
                                        <p:tgtEl>
                                          <p:spTgt spid="88">
                                            <p:txEl>
                                              <p:pRg st="0" end="0"/>
                                            </p:txEl>
                                          </p:spTgt>
                                        </p:tgtEl>
                                        <p:attrNameLst>
                                          <p:attrName>style.visibility</p:attrName>
                                        </p:attrNameLst>
                                      </p:cBhvr>
                                      <p:to>
                                        <p:strVal val="visible"/>
                                      </p:to>
                                    </p:set>
                                    <p:animEffect transition="in" filter="fade">
                                      <p:cBhvr>
                                        <p:cTn id="128" dur="750"/>
                                        <p:tgtEl>
                                          <p:spTgt spid="8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5" grpId="0" build="p">
        <p:tmplLst>
          <p:tmpl lvl="1">
            <p:tnLst>
              <p:par>
                <p:cTn presetID="42" presetClass="entr" presetSubtype="0"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1000"/>
                        <p:tgtEl>
                          <p:spTgt spid="35"/>
                        </p:tgtEl>
                      </p:cBhvr>
                    </p:animEffect>
                    <p:anim calcmode="lin" valueType="num">
                      <p:cBhvr>
                        <p:cTn dur="1000" fill="hold"/>
                        <p:tgtEl>
                          <p:spTgt spid="35"/>
                        </p:tgtEl>
                        <p:attrNameLst>
                          <p:attrName>ppt_x</p:attrName>
                        </p:attrNameLst>
                      </p:cBhvr>
                      <p:tavLst>
                        <p:tav tm="0">
                          <p:val>
                            <p:strVal val="#ppt_x"/>
                          </p:val>
                        </p:tav>
                        <p:tav tm="100000">
                          <p:val>
                            <p:strVal val="#ppt_x"/>
                          </p:val>
                        </p:tav>
                      </p:tavLst>
                    </p:anim>
                    <p:anim calcmode="lin" valueType="num">
                      <p:cBhvr>
                        <p:cTn dur="1000" fill="hold"/>
                        <p:tgtEl>
                          <p:spTgt spid="35"/>
                        </p:tgtEl>
                        <p:attrNameLst>
                          <p:attrName>ppt_y</p:attrName>
                        </p:attrNameLst>
                      </p:cBhvr>
                      <p:tavLst>
                        <p:tav tm="0">
                          <p:val>
                            <p:strVal val="#ppt_y+.1"/>
                          </p:val>
                        </p:tav>
                        <p:tav tm="100000">
                          <p:val>
                            <p:strVal val="#ppt_y"/>
                          </p:val>
                        </p:tav>
                      </p:tavLst>
                    </p:anim>
                  </p:childTnLst>
                </p:cTn>
              </p:par>
            </p:tnLst>
          </p:tmpl>
        </p:tmplLst>
      </p:bldP>
      <p:bldP spid="36" grpId="0" build="p">
        <p:tmplLst>
          <p:tmpl lvl="1">
            <p:tnLst>
              <p:par>
                <p:cTn presetID="10" presetClass="entr" presetSubtype="0" fill="hold" nodeType="withEffect">
                  <p:stCondLst>
                    <p:cond delay="750"/>
                  </p:stCondLst>
                  <p:childTnLst>
                    <p:set>
                      <p:cBhvr>
                        <p:cTn dur="1" fill="hold">
                          <p:stCondLst>
                            <p:cond delay="0"/>
                          </p:stCondLst>
                        </p:cTn>
                        <p:tgtEl>
                          <p:spTgt spid="36"/>
                        </p:tgtEl>
                        <p:attrNameLst>
                          <p:attrName>style.visibility</p:attrName>
                        </p:attrNameLst>
                      </p:cBhvr>
                      <p:to>
                        <p:strVal val="visible"/>
                      </p:to>
                    </p:set>
                    <p:animEffect transition="in" filter="fade">
                      <p:cBhvr>
                        <p:cTn dur="750"/>
                        <p:tgtEl>
                          <p:spTgt spid="36"/>
                        </p:tgtEl>
                      </p:cBhvr>
                    </p:animEffect>
                  </p:childTnLst>
                </p:cTn>
              </p:par>
            </p:tnLst>
          </p:tmpl>
        </p:tmplLst>
      </p:bldP>
      <p:bldP spid="37" grpId="0" animBg="1"/>
      <p:bldP spid="38" grpId="0" build="p">
        <p:tmplLst>
          <p:tmpl lvl="1">
            <p:tnLst>
              <p:par>
                <p:cTn presetID="42" presetClass="entr" presetSubtype="0" fill="hold" nodeType="withEffect">
                  <p:stCondLst>
                    <p:cond delay="850"/>
                  </p:stCondLst>
                  <p:childTnLst>
                    <p:set>
                      <p:cBhvr>
                        <p:cTn dur="1" fill="hold">
                          <p:stCondLst>
                            <p:cond delay="0"/>
                          </p:stCondLst>
                        </p:cTn>
                        <p:tgtEl>
                          <p:spTgt spid="38"/>
                        </p:tgtEl>
                        <p:attrNameLst>
                          <p:attrName>style.visibility</p:attrName>
                        </p:attrNameLst>
                      </p:cBhvr>
                      <p:to>
                        <p:strVal val="visible"/>
                      </p:to>
                    </p:set>
                    <p:animEffect transition="in" filter="fade">
                      <p:cBhvr>
                        <p:cTn dur="1000"/>
                        <p:tgtEl>
                          <p:spTgt spid="38"/>
                        </p:tgtEl>
                      </p:cBhvr>
                    </p:animEffect>
                    <p:anim calcmode="lin" valueType="num">
                      <p:cBhvr>
                        <p:cTn dur="1000" fill="hold"/>
                        <p:tgtEl>
                          <p:spTgt spid="38"/>
                        </p:tgtEl>
                        <p:attrNameLst>
                          <p:attrName>ppt_x</p:attrName>
                        </p:attrNameLst>
                      </p:cBhvr>
                      <p:tavLst>
                        <p:tav tm="0">
                          <p:val>
                            <p:strVal val="#ppt_x"/>
                          </p:val>
                        </p:tav>
                        <p:tav tm="100000">
                          <p:val>
                            <p:strVal val="#ppt_x"/>
                          </p:val>
                        </p:tav>
                      </p:tavLst>
                    </p:anim>
                    <p:anim calcmode="lin" valueType="num">
                      <p:cBhvr>
                        <p:cTn dur="1000" fill="hold"/>
                        <p:tgtEl>
                          <p:spTgt spid="38"/>
                        </p:tgtEl>
                        <p:attrNameLst>
                          <p:attrName>ppt_y</p:attrName>
                        </p:attrNameLst>
                      </p:cBhvr>
                      <p:tavLst>
                        <p:tav tm="0">
                          <p:val>
                            <p:strVal val="#ppt_y+.1"/>
                          </p:val>
                        </p:tav>
                        <p:tav tm="100000">
                          <p:val>
                            <p:strVal val="#ppt_y"/>
                          </p:val>
                        </p:tav>
                      </p:tavLst>
                    </p:anim>
                  </p:childTnLst>
                </p:cTn>
              </p:par>
            </p:tnLst>
          </p:tmpl>
        </p:tmplLst>
      </p:bldP>
      <p:bldP spid="39" grpId="0" build="p">
        <p:tmplLst>
          <p:tmpl lvl="1">
            <p:tnLst>
              <p:par>
                <p:cTn presetID="10" presetClass="entr" presetSubtype="0" fill="hold" nodeType="withEffect">
                  <p:stCondLst>
                    <p:cond delay="1450"/>
                  </p:stCondLst>
                  <p:childTnLst>
                    <p:set>
                      <p:cBhvr>
                        <p:cTn dur="1" fill="hold">
                          <p:stCondLst>
                            <p:cond delay="0"/>
                          </p:stCondLst>
                        </p:cTn>
                        <p:tgtEl>
                          <p:spTgt spid="39"/>
                        </p:tgtEl>
                        <p:attrNameLst>
                          <p:attrName>style.visibility</p:attrName>
                        </p:attrNameLst>
                      </p:cBhvr>
                      <p:to>
                        <p:strVal val="visible"/>
                      </p:to>
                    </p:set>
                    <p:animEffect transition="in" filter="fade">
                      <p:cBhvr>
                        <p:cTn dur="750"/>
                        <p:tgtEl>
                          <p:spTgt spid="39"/>
                        </p:tgtEl>
                      </p:cBhvr>
                    </p:animEffect>
                  </p:childTnLst>
                </p:cTn>
              </p:par>
            </p:tnLst>
          </p:tmpl>
        </p:tmplLst>
      </p:bldP>
      <p:bldP spid="40" grpId="0" animBg="1"/>
      <p:bldP spid="41" grpId="0" build="p">
        <p:tmplLst>
          <p:tmpl lvl="1">
            <p:tnLst>
              <p:par>
                <p:cTn presetID="42" presetClass="entr" presetSubtype="0" fill="hold" nodeType="withEffect">
                  <p:stCondLst>
                    <p:cond delay="750"/>
                  </p:stCondLst>
                  <p:childTnLst>
                    <p:set>
                      <p:cBhvr>
                        <p:cTn dur="1" fill="hold">
                          <p:stCondLst>
                            <p:cond delay="0"/>
                          </p:stCondLst>
                        </p:cTn>
                        <p:tgtEl>
                          <p:spTgt spid="41"/>
                        </p:tgtEl>
                        <p:attrNameLst>
                          <p:attrName>style.visibility</p:attrName>
                        </p:attrNameLst>
                      </p:cBhvr>
                      <p:to>
                        <p:strVal val="visible"/>
                      </p:to>
                    </p:set>
                    <p:animEffect transition="in" filter="fade">
                      <p:cBhvr>
                        <p:cTn dur="1000"/>
                        <p:tgtEl>
                          <p:spTgt spid="41"/>
                        </p:tgtEl>
                      </p:cBhvr>
                    </p:animEffect>
                    <p:anim calcmode="lin" valueType="num">
                      <p:cBhvr>
                        <p:cTn dur="1000" fill="hold"/>
                        <p:tgtEl>
                          <p:spTgt spid="41"/>
                        </p:tgtEl>
                        <p:attrNameLst>
                          <p:attrName>ppt_x</p:attrName>
                        </p:attrNameLst>
                      </p:cBhvr>
                      <p:tavLst>
                        <p:tav tm="0">
                          <p:val>
                            <p:strVal val="#ppt_x"/>
                          </p:val>
                        </p:tav>
                        <p:tav tm="100000">
                          <p:val>
                            <p:strVal val="#ppt_x"/>
                          </p:val>
                        </p:tav>
                      </p:tavLst>
                    </p:anim>
                    <p:anim calcmode="lin" valueType="num">
                      <p:cBhvr>
                        <p:cTn dur="1000" fill="hold"/>
                        <p:tgtEl>
                          <p:spTgt spid="41"/>
                        </p:tgtEl>
                        <p:attrNameLst>
                          <p:attrName>ppt_y</p:attrName>
                        </p:attrNameLst>
                      </p:cBhvr>
                      <p:tavLst>
                        <p:tav tm="0">
                          <p:val>
                            <p:strVal val="#ppt_y+.1"/>
                          </p:val>
                        </p:tav>
                        <p:tav tm="100000">
                          <p:val>
                            <p:strVal val="#ppt_y"/>
                          </p:val>
                        </p:tav>
                      </p:tavLst>
                    </p:anim>
                  </p:childTnLst>
                </p:cTn>
              </p:par>
            </p:tnLst>
          </p:tmpl>
        </p:tmplLst>
      </p:bldP>
      <p:bldP spid="42" grpId="0" build="p">
        <p:tmplLst>
          <p:tmpl lvl="1">
            <p:tnLst>
              <p:par>
                <p:cTn presetID="10" presetClass="entr" presetSubtype="0" fill="hold" nodeType="withEffect">
                  <p:stCondLst>
                    <p:cond delay="1250"/>
                  </p:stCondLst>
                  <p:childTnLst>
                    <p:set>
                      <p:cBhvr>
                        <p:cTn dur="1" fill="hold">
                          <p:stCondLst>
                            <p:cond delay="0"/>
                          </p:stCondLst>
                        </p:cTn>
                        <p:tgtEl>
                          <p:spTgt spid="42"/>
                        </p:tgtEl>
                        <p:attrNameLst>
                          <p:attrName>style.visibility</p:attrName>
                        </p:attrNameLst>
                      </p:cBhvr>
                      <p:to>
                        <p:strVal val="visible"/>
                      </p:to>
                    </p:set>
                    <p:animEffect transition="in" filter="fade">
                      <p:cBhvr>
                        <p:cTn dur="750"/>
                        <p:tgtEl>
                          <p:spTgt spid="42"/>
                        </p:tgtEl>
                      </p:cBhvr>
                    </p:animEffect>
                  </p:childTnLst>
                </p:cTn>
              </p:par>
            </p:tnLst>
          </p:tmpl>
        </p:tmplLst>
      </p:bldP>
      <p:bldP spid="43" grpId="0" animBg="1"/>
      <p:bldP spid="44" grpId="0" build="p">
        <p:tmplLst>
          <p:tmpl lvl="1">
            <p:tnLst>
              <p:par>
                <p:cTn presetID="42" presetClass="entr" presetSubtype="0" fill="hold" nodeType="withEffect">
                  <p:stCondLst>
                    <p:cond delay="550"/>
                  </p:stCondLst>
                  <p:childTnLst>
                    <p:set>
                      <p:cBhvr>
                        <p:cTn dur="1" fill="hold">
                          <p:stCondLst>
                            <p:cond delay="0"/>
                          </p:stCondLst>
                        </p:cTn>
                        <p:tgtEl>
                          <p:spTgt spid="44"/>
                        </p:tgtEl>
                        <p:attrNameLst>
                          <p:attrName>style.visibility</p:attrName>
                        </p:attrNameLst>
                      </p:cBhvr>
                      <p:to>
                        <p:strVal val="visible"/>
                      </p:to>
                    </p:set>
                    <p:animEffect transition="in" filter="fade">
                      <p:cBhvr>
                        <p:cTn dur="1000"/>
                        <p:tgtEl>
                          <p:spTgt spid="44"/>
                        </p:tgtEl>
                      </p:cBhvr>
                    </p:animEffect>
                    <p:anim calcmode="lin" valueType="num">
                      <p:cBhvr>
                        <p:cTn dur="1000" fill="hold"/>
                        <p:tgtEl>
                          <p:spTgt spid="44"/>
                        </p:tgtEl>
                        <p:attrNameLst>
                          <p:attrName>ppt_x</p:attrName>
                        </p:attrNameLst>
                      </p:cBhvr>
                      <p:tavLst>
                        <p:tav tm="0">
                          <p:val>
                            <p:strVal val="#ppt_x"/>
                          </p:val>
                        </p:tav>
                        <p:tav tm="100000">
                          <p:val>
                            <p:strVal val="#ppt_x"/>
                          </p:val>
                        </p:tav>
                      </p:tavLst>
                    </p:anim>
                    <p:anim calcmode="lin" valueType="num">
                      <p:cBhvr>
                        <p:cTn dur="1000" fill="hold"/>
                        <p:tgtEl>
                          <p:spTgt spid="44"/>
                        </p:tgtEl>
                        <p:attrNameLst>
                          <p:attrName>ppt_y</p:attrName>
                        </p:attrNameLst>
                      </p:cBhvr>
                      <p:tavLst>
                        <p:tav tm="0">
                          <p:val>
                            <p:strVal val="#ppt_y+.1"/>
                          </p:val>
                        </p:tav>
                        <p:tav tm="100000">
                          <p:val>
                            <p:strVal val="#ppt_y"/>
                          </p:val>
                        </p:tav>
                      </p:tavLst>
                    </p:anim>
                  </p:childTnLst>
                </p:cTn>
              </p:par>
            </p:tnLst>
          </p:tmpl>
        </p:tmplLst>
      </p:bldP>
      <p:bldP spid="45" grpId="0" build="p">
        <p:tmplLst>
          <p:tmpl lvl="1">
            <p:tnLst>
              <p:par>
                <p:cTn presetID="10" presetClass="entr" presetSubtype="0" fill="hold" nodeType="withEffect">
                  <p:stCondLst>
                    <p:cond delay="1050"/>
                  </p:stCondLst>
                  <p:childTnLst>
                    <p:set>
                      <p:cBhvr>
                        <p:cTn dur="1" fill="hold">
                          <p:stCondLst>
                            <p:cond delay="0"/>
                          </p:stCondLst>
                        </p:cTn>
                        <p:tgtEl>
                          <p:spTgt spid="45"/>
                        </p:tgtEl>
                        <p:attrNameLst>
                          <p:attrName>style.visibility</p:attrName>
                        </p:attrNameLst>
                      </p:cBhvr>
                      <p:to>
                        <p:strVal val="visible"/>
                      </p:to>
                    </p:set>
                    <p:animEffect transition="in" filter="fade">
                      <p:cBhvr>
                        <p:cTn dur="750"/>
                        <p:tgtEl>
                          <p:spTgt spid="45"/>
                        </p:tgtEl>
                      </p:cBhvr>
                    </p:animEffect>
                  </p:childTnLst>
                </p:cTn>
              </p:par>
            </p:tnLst>
          </p:tmpl>
        </p:tmplLst>
      </p:bldP>
      <p:bldP spid="74" grpId="0" animBg="1"/>
      <p:bldP spid="75" grpId="0" build="p">
        <p:tmplLst>
          <p:tmpl lvl="1">
            <p:tnLst>
              <p:par>
                <p:cTn presetID="42" presetClass="entr" presetSubtype="0" fill="hold" nodeType="withEffect">
                  <p:stCondLst>
                    <p:cond delay="1150"/>
                  </p:stCondLst>
                  <p:childTnLst>
                    <p:set>
                      <p:cBhvr>
                        <p:cTn dur="1" fill="hold">
                          <p:stCondLst>
                            <p:cond delay="0"/>
                          </p:stCondLst>
                        </p:cTn>
                        <p:tgtEl>
                          <p:spTgt spid="75"/>
                        </p:tgtEl>
                        <p:attrNameLst>
                          <p:attrName>style.visibility</p:attrName>
                        </p:attrNameLst>
                      </p:cBhvr>
                      <p:to>
                        <p:strVal val="visible"/>
                      </p:to>
                    </p:set>
                    <p:animEffect transition="in" filter="fade">
                      <p:cBhvr>
                        <p:cTn dur="1000"/>
                        <p:tgtEl>
                          <p:spTgt spid="75"/>
                        </p:tgtEl>
                      </p:cBhvr>
                    </p:animEffect>
                    <p:anim calcmode="lin" valueType="num">
                      <p:cBhvr>
                        <p:cTn dur="1000" fill="hold"/>
                        <p:tgtEl>
                          <p:spTgt spid="75"/>
                        </p:tgtEl>
                        <p:attrNameLst>
                          <p:attrName>ppt_x</p:attrName>
                        </p:attrNameLst>
                      </p:cBhvr>
                      <p:tavLst>
                        <p:tav tm="0">
                          <p:val>
                            <p:strVal val="#ppt_x"/>
                          </p:val>
                        </p:tav>
                        <p:tav tm="100000">
                          <p:val>
                            <p:strVal val="#ppt_x"/>
                          </p:val>
                        </p:tav>
                      </p:tavLst>
                    </p:anim>
                    <p:anim calcmode="lin" valueType="num">
                      <p:cBhvr>
                        <p:cTn dur="1000" fill="hold"/>
                        <p:tgtEl>
                          <p:spTgt spid="75"/>
                        </p:tgtEl>
                        <p:attrNameLst>
                          <p:attrName>ppt_y</p:attrName>
                        </p:attrNameLst>
                      </p:cBhvr>
                      <p:tavLst>
                        <p:tav tm="0">
                          <p:val>
                            <p:strVal val="#ppt_y+.1"/>
                          </p:val>
                        </p:tav>
                        <p:tav tm="100000">
                          <p:val>
                            <p:strVal val="#ppt_y"/>
                          </p:val>
                        </p:tav>
                      </p:tavLst>
                    </p:anim>
                  </p:childTnLst>
                </p:cTn>
              </p:par>
            </p:tnLst>
          </p:tmpl>
        </p:tmplLst>
      </p:bldP>
      <p:bldP spid="76" grpId="0" build="p">
        <p:tmplLst>
          <p:tmpl lvl="1">
            <p:tnLst>
              <p:par>
                <p:cTn presetID="10" presetClass="entr" presetSubtype="0" fill="hold" nodeType="withEffect">
                  <p:stCondLst>
                    <p:cond delay="1850"/>
                  </p:stCondLst>
                  <p:childTnLst>
                    <p:set>
                      <p:cBhvr>
                        <p:cTn dur="1" fill="hold">
                          <p:stCondLst>
                            <p:cond delay="0"/>
                          </p:stCondLst>
                        </p:cTn>
                        <p:tgtEl>
                          <p:spTgt spid="76"/>
                        </p:tgtEl>
                        <p:attrNameLst>
                          <p:attrName>style.visibility</p:attrName>
                        </p:attrNameLst>
                      </p:cBhvr>
                      <p:to>
                        <p:strVal val="visible"/>
                      </p:to>
                    </p:set>
                    <p:animEffect transition="in" filter="fade">
                      <p:cBhvr>
                        <p:cTn dur="750"/>
                        <p:tgtEl>
                          <p:spTgt spid="76"/>
                        </p:tgtEl>
                      </p:cBhvr>
                    </p:animEffect>
                  </p:childTnLst>
                </p:cTn>
              </p:par>
            </p:tnLst>
          </p:tmpl>
        </p:tmplLst>
      </p:bldP>
      <p:bldP spid="77" grpId="0" animBg="1"/>
      <p:bldP spid="78" grpId="0" build="p">
        <p:tmplLst>
          <p:tmpl lvl="1">
            <p:tnLst>
              <p:par>
                <p:cTn presetID="42" presetClass="entr" presetSubtype="0" fill="hold" nodeType="withEffect">
                  <p:stCondLst>
                    <p:cond delay="1750"/>
                  </p:stCondLst>
                  <p:childTnLst>
                    <p:set>
                      <p:cBhvr>
                        <p:cTn dur="1" fill="hold">
                          <p:stCondLst>
                            <p:cond delay="0"/>
                          </p:stCondLst>
                        </p:cTn>
                        <p:tgtEl>
                          <p:spTgt spid="78"/>
                        </p:tgtEl>
                        <p:attrNameLst>
                          <p:attrName>style.visibility</p:attrName>
                        </p:attrNameLst>
                      </p:cBhvr>
                      <p:to>
                        <p:strVal val="visible"/>
                      </p:to>
                    </p:set>
                    <p:animEffect transition="in" filter="fade">
                      <p:cBhvr>
                        <p:cTn dur="1000"/>
                        <p:tgtEl>
                          <p:spTgt spid="78"/>
                        </p:tgtEl>
                      </p:cBhvr>
                    </p:animEffect>
                    <p:anim calcmode="lin" valueType="num">
                      <p:cBhvr>
                        <p:cTn dur="1000" fill="hold"/>
                        <p:tgtEl>
                          <p:spTgt spid="78"/>
                        </p:tgtEl>
                        <p:attrNameLst>
                          <p:attrName>ppt_x</p:attrName>
                        </p:attrNameLst>
                      </p:cBhvr>
                      <p:tavLst>
                        <p:tav tm="0">
                          <p:val>
                            <p:strVal val="#ppt_x"/>
                          </p:val>
                        </p:tav>
                        <p:tav tm="100000">
                          <p:val>
                            <p:strVal val="#ppt_x"/>
                          </p:val>
                        </p:tav>
                      </p:tavLst>
                    </p:anim>
                    <p:anim calcmode="lin" valueType="num">
                      <p:cBhvr>
                        <p:cTn dur="1000" fill="hold"/>
                        <p:tgtEl>
                          <p:spTgt spid="78"/>
                        </p:tgtEl>
                        <p:attrNameLst>
                          <p:attrName>ppt_y</p:attrName>
                        </p:attrNameLst>
                      </p:cBhvr>
                      <p:tavLst>
                        <p:tav tm="0">
                          <p:val>
                            <p:strVal val="#ppt_y+.1"/>
                          </p:val>
                        </p:tav>
                        <p:tav tm="100000">
                          <p:val>
                            <p:strVal val="#ppt_y"/>
                          </p:val>
                        </p:tav>
                      </p:tavLst>
                    </p:anim>
                  </p:childTnLst>
                </p:cTn>
              </p:par>
            </p:tnLst>
          </p:tmpl>
        </p:tmplLst>
      </p:bldP>
      <p:bldP spid="79" grpId="0" build="p">
        <p:tmplLst>
          <p:tmpl lvl="1">
            <p:tnLst>
              <p:par>
                <p:cTn presetID="10" presetClass="entr" presetSubtype="0" fill="hold" nodeType="withEffect">
                  <p:stCondLst>
                    <p:cond delay="2350"/>
                  </p:stCondLst>
                  <p:childTnLst>
                    <p:set>
                      <p:cBhvr>
                        <p:cTn dur="1" fill="hold">
                          <p:stCondLst>
                            <p:cond delay="0"/>
                          </p:stCondLst>
                        </p:cTn>
                        <p:tgtEl>
                          <p:spTgt spid="79"/>
                        </p:tgtEl>
                        <p:attrNameLst>
                          <p:attrName>style.visibility</p:attrName>
                        </p:attrNameLst>
                      </p:cBhvr>
                      <p:to>
                        <p:strVal val="visible"/>
                      </p:to>
                    </p:set>
                    <p:animEffect transition="in" filter="fade">
                      <p:cBhvr>
                        <p:cTn dur="750"/>
                        <p:tgtEl>
                          <p:spTgt spid="79"/>
                        </p:tgtEl>
                      </p:cBhvr>
                    </p:animEffect>
                  </p:childTnLst>
                </p:cTn>
              </p:par>
            </p:tnLst>
          </p:tmpl>
        </p:tmplLst>
      </p:bldP>
      <p:bldP spid="80" grpId="0" animBg="1"/>
      <p:bldP spid="81" grpId="0" build="p">
        <p:tmplLst>
          <p:tmpl lvl="1">
            <p:tnLst>
              <p:par>
                <p:cTn presetID="42" presetClass="entr" presetSubtype="0" fill="hold" nodeType="withEffect">
                  <p:stCondLst>
                    <p:cond delay="1550"/>
                  </p:stCondLst>
                  <p:childTnLst>
                    <p:set>
                      <p:cBhvr>
                        <p:cTn dur="1" fill="hold">
                          <p:stCondLst>
                            <p:cond delay="0"/>
                          </p:stCondLst>
                        </p:cTn>
                        <p:tgtEl>
                          <p:spTgt spid="81"/>
                        </p:tgtEl>
                        <p:attrNameLst>
                          <p:attrName>style.visibility</p:attrName>
                        </p:attrNameLst>
                      </p:cBhvr>
                      <p:to>
                        <p:strVal val="visible"/>
                      </p:to>
                    </p:set>
                    <p:animEffect transition="in" filter="fade">
                      <p:cBhvr>
                        <p:cTn dur="1000"/>
                        <p:tgtEl>
                          <p:spTgt spid="81"/>
                        </p:tgtEl>
                      </p:cBhvr>
                    </p:animEffect>
                    <p:anim calcmode="lin" valueType="num">
                      <p:cBhvr>
                        <p:cTn dur="1000" fill="hold"/>
                        <p:tgtEl>
                          <p:spTgt spid="81"/>
                        </p:tgtEl>
                        <p:attrNameLst>
                          <p:attrName>ppt_x</p:attrName>
                        </p:attrNameLst>
                      </p:cBhvr>
                      <p:tavLst>
                        <p:tav tm="0">
                          <p:val>
                            <p:strVal val="#ppt_x"/>
                          </p:val>
                        </p:tav>
                        <p:tav tm="100000">
                          <p:val>
                            <p:strVal val="#ppt_x"/>
                          </p:val>
                        </p:tav>
                      </p:tavLst>
                    </p:anim>
                    <p:anim calcmode="lin" valueType="num">
                      <p:cBhvr>
                        <p:cTn dur="1000" fill="hold"/>
                        <p:tgtEl>
                          <p:spTgt spid="81"/>
                        </p:tgtEl>
                        <p:attrNameLst>
                          <p:attrName>ppt_y</p:attrName>
                        </p:attrNameLst>
                      </p:cBhvr>
                      <p:tavLst>
                        <p:tav tm="0">
                          <p:val>
                            <p:strVal val="#ppt_y+.1"/>
                          </p:val>
                        </p:tav>
                        <p:tav tm="100000">
                          <p:val>
                            <p:strVal val="#ppt_y"/>
                          </p:val>
                        </p:tav>
                      </p:tavLst>
                    </p:anim>
                  </p:childTnLst>
                </p:cTn>
              </p:par>
            </p:tnLst>
          </p:tmpl>
        </p:tmplLst>
      </p:bldP>
      <p:bldP spid="82" grpId="0" build="p">
        <p:tmplLst>
          <p:tmpl lvl="1">
            <p:tnLst>
              <p:par>
                <p:cTn presetID="10" presetClass="entr" presetSubtype="0" fill="hold" nodeType="withEffect">
                  <p:stCondLst>
                    <p:cond delay="2250"/>
                  </p:stCondLst>
                  <p:childTnLst>
                    <p:set>
                      <p:cBhvr>
                        <p:cTn dur="1" fill="hold">
                          <p:stCondLst>
                            <p:cond delay="0"/>
                          </p:stCondLst>
                        </p:cTn>
                        <p:tgtEl>
                          <p:spTgt spid="82"/>
                        </p:tgtEl>
                        <p:attrNameLst>
                          <p:attrName>style.visibility</p:attrName>
                        </p:attrNameLst>
                      </p:cBhvr>
                      <p:to>
                        <p:strVal val="visible"/>
                      </p:to>
                    </p:set>
                    <p:animEffect transition="in" filter="fade">
                      <p:cBhvr>
                        <p:cTn dur="750"/>
                        <p:tgtEl>
                          <p:spTgt spid="82"/>
                        </p:tgtEl>
                      </p:cBhvr>
                    </p:animEffect>
                  </p:childTnLst>
                </p:cTn>
              </p:par>
            </p:tnLst>
          </p:tmpl>
        </p:tmplLst>
      </p:bldP>
      <p:bldP spid="83" grpId="0" animBg="1"/>
      <p:bldP spid="84" grpId="0" build="p">
        <p:tmplLst>
          <p:tmpl lvl="1">
            <p:tnLst>
              <p:par>
                <p:cTn presetID="42" presetClass="entr" presetSubtype="0" fill="hold" nodeType="withEffect">
                  <p:stCondLst>
                    <p:cond delay="1350"/>
                  </p:stCondLst>
                  <p:childTnLst>
                    <p:set>
                      <p:cBhvr>
                        <p:cTn dur="1" fill="hold">
                          <p:stCondLst>
                            <p:cond delay="0"/>
                          </p:stCondLst>
                        </p:cTn>
                        <p:tgtEl>
                          <p:spTgt spid="84"/>
                        </p:tgtEl>
                        <p:attrNameLst>
                          <p:attrName>style.visibility</p:attrName>
                        </p:attrNameLst>
                      </p:cBhvr>
                      <p:to>
                        <p:strVal val="visible"/>
                      </p:to>
                    </p:set>
                    <p:animEffect transition="in" filter="fade">
                      <p:cBhvr>
                        <p:cTn dur="1000"/>
                        <p:tgtEl>
                          <p:spTgt spid="84"/>
                        </p:tgtEl>
                      </p:cBhvr>
                    </p:animEffect>
                    <p:anim calcmode="lin" valueType="num">
                      <p:cBhvr>
                        <p:cTn dur="1000" fill="hold"/>
                        <p:tgtEl>
                          <p:spTgt spid="84"/>
                        </p:tgtEl>
                        <p:attrNameLst>
                          <p:attrName>ppt_x</p:attrName>
                        </p:attrNameLst>
                      </p:cBhvr>
                      <p:tavLst>
                        <p:tav tm="0">
                          <p:val>
                            <p:strVal val="#ppt_x"/>
                          </p:val>
                        </p:tav>
                        <p:tav tm="100000">
                          <p:val>
                            <p:strVal val="#ppt_x"/>
                          </p:val>
                        </p:tav>
                      </p:tavLst>
                    </p:anim>
                    <p:anim calcmode="lin" valueType="num">
                      <p:cBhvr>
                        <p:cTn dur="1000" fill="hold"/>
                        <p:tgtEl>
                          <p:spTgt spid="84"/>
                        </p:tgtEl>
                        <p:attrNameLst>
                          <p:attrName>ppt_y</p:attrName>
                        </p:attrNameLst>
                      </p:cBhvr>
                      <p:tavLst>
                        <p:tav tm="0">
                          <p:val>
                            <p:strVal val="#ppt_y+.1"/>
                          </p:val>
                        </p:tav>
                        <p:tav tm="100000">
                          <p:val>
                            <p:strVal val="#ppt_y"/>
                          </p:val>
                        </p:tav>
                      </p:tavLst>
                    </p:anim>
                  </p:childTnLst>
                </p:cTn>
              </p:par>
            </p:tnLst>
          </p:tmpl>
        </p:tmplLst>
      </p:bldP>
      <p:bldP spid="85" grpId="0" build="p">
        <p:tmplLst>
          <p:tmpl lvl="1">
            <p:tnLst>
              <p:par>
                <p:cTn presetID="10" presetClass="entr" presetSubtype="0" fill="hold" nodeType="withEffect">
                  <p:stCondLst>
                    <p:cond delay="1950"/>
                  </p:stCondLst>
                  <p:childTnLst>
                    <p:set>
                      <p:cBhvr>
                        <p:cTn dur="1" fill="hold">
                          <p:stCondLst>
                            <p:cond delay="0"/>
                          </p:stCondLst>
                        </p:cTn>
                        <p:tgtEl>
                          <p:spTgt spid="85"/>
                        </p:tgtEl>
                        <p:attrNameLst>
                          <p:attrName>style.visibility</p:attrName>
                        </p:attrNameLst>
                      </p:cBhvr>
                      <p:to>
                        <p:strVal val="visible"/>
                      </p:to>
                    </p:set>
                    <p:animEffect transition="in" filter="fade">
                      <p:cBhvr>
                        <p:cTn dur="750"/>
                        <p:tgtEl>
                          <p:spTgt spid="85"/>
                        </p:tgtEl>
                      </p:cBhvr>
                    </p:animEffect>
                  </p:childTnLst>
                </p:cTn>
              </p:par>
            </p:tnLst>
          </p:tmpl>
        </p:tmplLst>
      </p:bldP>
      <p:bldP spid="86" grpId="0" animBg="1"/>
      <p:bldP spid="87" grpId="0" build="p">
        <p:tmplLst>
          <p:tmpl lvl="1">
            <p:tnLst>
              <p:par>
                <p:cTn presetID="42" presetClass="entr" presetSubtype="0" fill="hold" nodeType="withEffect">
                  <p:stCondLst>
                    <p:cond delay="1950"/>
                  </p:stCondLst>
                  <p:childTnLst>
                    <p:set>
                      <p:cBhvr>
                        <p:cTn dur="1" fill="hold">
                          <p:stCondLst>
                            <p:cond delay="0"/>
                          </p:stCondLst>
                        </p:cTn>
                        <p:tgtEl>
                          <p:spTgt spid="87"/>
                        </p:tgtEl>
                        <p:attrNameLst>
                          <p:attrName>style.visibility</p:attrName>
                        </p:attrNameLst>
                      </p:cBhvr>
                      <p:to>
                        <p:strVal val="visible"/>
                      </p:to>
                    </p:set>
                    <p:animEffect transition="in" filter="fade">
                      <p:cBhvr>
                        <p:cTn dur="1000"/>
                        <p:tgtEl>
                          <p:spTgt spid="87"/>
                        </p:tgtEl>
                      </p:cBhvr>
                    </p:animEffect>
                    <p:anim calcmode="lin" valueType="num">
                      <p:cBhvr>
                        <p:cTn dur="1000" fill="hold"/>
                        <p:tgtEl>
                          <p:spTgt spid="87"/>
                        </p:tgtEl>
                        <p:attrNameLst>
                          <p:attrName>ppt_x</p:attrName>
                        </p:attrNameLst>
                      </p:cBhvr>
                      <p:tavLst>
                        <p:tav tm="0">
                          <p:val>
                            <p:strVal val="#ppt_x"/>
                          </p:val>
                        </p:tav>
                        <p:tav tm="100000">
                          <p:val>
                            <p:strVal val="#ppt_x"/>
                          </p:val>
                        </p:tav>
                      </p:tavLst>
                    </p:anim>
                    <p:anim calcmode="lin" valueType="num">
                      <p:cBhvr>
                        <p:cTn dur="1000" fill="hold"/>
                        <p:tgtEl>
                          <p:spTgt spid="87"/>
                        </p:tgtEl>
                        <p:attrNameLst>
                          <p:attrName>ppt_y</p:attrName>
                        </p:attrNameLst>
                      </p:cBhvr>
                      <p:tavLst>
                        <p:tav tm="0">
                          <p:val>
                            <p:strVal val="#ppt_y+.1"/>
                          </p:val>
                        </p:tav>
                        <p:tav tm="100000">
                          <p:val>
                            <p:strVal val="#ppt_y"/>
                          </p:val>
                        </p:tav>
                      </p:tavLst>
                    </p:anim>
                  </p:childTnLst>
                </p:cTn>
              </p:par>
            </p:tnLst>
          </p:tmpl>
        </p:tmplLst>
      </p:bldP>
      <p:bldP spid="88" grpId="0" build="p">
        <p:tmplLst>
          <p:tmpl lvl="1">
            <p:tnLst>
              <p:par>
                <p:cTn presetID="10" presetClass="entr" presetSubtype="0" fill="hold" nodeType="withEffect">
                  <p:stCondLst>
                    <p:cond delay="2450"/>
                  </p:stCondLst>
                  <p:childTnLst>
                    <p:set>
                      <p:cBhvr>
                        <p:cTn dur="1" fill="hold">
                          <p:stCondLst>
                            <p:cond delay="0"/>
                          </p:stCondLst>
                        </p:cTn>
                        <p:tgtEl>
                          <p:spTgt spid="88"/>
                        </p:tgtEl>
                        <p:attrNameLst>
                          <p:attrName>style.visibility</p:attrName>
                        </p:attrNameLst>
                      </p:cBhvr>
                      <p:to>
                        <p:strVal val="visible"/>
                      </p:to>
                    </p:set>
                    <p:animEffect transition="in" filter="fade">
                      <p:cBhvr>
                        <p:cTn dur="750"/>
                        <p:tgtEl>
                          <p:spTgt spid="88"/>
                        </p:tgtEl>
                      </p:cBhvr>
                    </p:animEffect>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Title Slide_0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3DCFFA7-F8F3-4A56-A7FE-EE5896D2FA51}"/>
              </a:ext>
            </a:extLst>
          </p:cNvPr>
          <p:cNvPicPr>
            <a:picLocks noChangeAspect="1"/>
          </p:cNvPicPr>
          <p:nvPr userDrawn="1"/>
        </p:nvPicPr>
        <p:blipFill rotWithShape="1">
          <a:blip r:embed="rId2"/>
          <a:srcRect b="15563"/>
          <a:stretch/>
        </p:blipFill>
        <p:spPr>
          <a:xfrm>
            <a:off x="0" y="-749"/>
            <a:ext cx="12191999" cy="6858749"/>
          </a:xfrm>
          <a:prstGeom prst="rect">
            <a:avLst/>
          </a:prstGeom>
        </p:spPr>
      </p:pic>
      <p:pic>
        <p:nvPicPr>
          <p:cNvPr id="17" name="Picture 16">
            <a:extLst>
              <a:ext uri="{FF2B5EF4-FFF2-40B4-BE49-F238E27FC236}">
                <a16:creationId xmlns:a16="http://schemas.microsoft.com/office/drawing/2014/main" id="{1E960D56-AAE6-4FE3-BE75-D646E064D57E}"/>
              </a:ext>
            </a:extLst>
          </p:cNvPr>
          <p:cNvPicPr>
            <a:picLocks noChangeAspect="1"/>
          </p:cNvPicPr>
          <p:nvPr userDrawn="1"/>
        </p:nvPicPr>
        <p:blipFill rotWithShape="1">
          <a:blip r:embed="rId3"/>
          <a:srcRect t="36419" r="49297" b="39831"/>
          <a:stretch/>
        </p:blipFill>
        <p:spPr>
          <a:xfrm>
            <a:off x="0" y="4838700"/>
            <a:ext cx="6181725" cy="1628775"/>
          </a:xfrm>
          <a:prstGeom prst="rect">
            <a:avLst/>
          </a:prstGeom>
          <a:ln>
            <a:solidFill>
              <a:srgbClr val="002857"/>
            </a:solidFill>
          </a:ln>
        </p:spPr>
      </p:pic>
    </p:spTree>
    <p:extLst>
      <p:ext uri="{BB962C8B-B14F-4D97-AF65-F5344CB8AC3E}">
        <p14:creationId xmlns:p14="http://schemas.microsoft.com/office/powerpoint/2010/main" val="902570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and Content 03">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73D073-9352-422A-8E8B-AC7908E1297A}"/>
              </a:ext>
            </a:extLst>
          </p:cNvPr>
          <p:cNvSpPr/>
          <p:nvPr userDrawn="1"/>
        </p:nvSpPr>
        <p:spPr>
          <a:xfrm>
            <a:off x="4367540" y="1076325"/>
            <a:ext cx="3455953" cy="48482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DE60027A-BB56-4E50-A7D8-AACC7AB9B885}"/>
              </a:ext>
            </a:extLst>
          </p:cNvPr>
          <p:cNvSpPr/>
          <p:nvPr userDrawn="1"/>
        </p:nvSpPr>
        <p:spPr>
          <a:xfrm>
            <a:off x="8114366" y="1078646"/>
            <a:ext cx="3455953" cy="48482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Oval 21">
            <a:extLst>
              <a:ext uri="{FF2B5EF4-FFF2-40B4-BE49-F238E27FC236}">
                <a16:creationId xmlns:a16="http://schemas.microsoft.com/office/drawing/2014/main" id="{E799E3E2-888B-2343-9A63-F84C03265CB5}"/>
              </a:ext>
            </a:extLst>
          </p:cNvPr>
          <p:cNvSpPr>
            <a:spLocks noChangeAspect="1"/>
          </p:cNvSpPr>
          <p:nvPr userDrawn="1"/>
        </p:nvSpPr>
        <p:spPr>
          <a:xfrm>
            <a:off x="9428051" y="1282140"/>
            <a:ext cx="832104" cy="832104"/>
          </a:xfrm>
          <a:prstGeom prst="ellipse">
            <a:avLst/>
          </a:prstGeom>
          <a:solidFill>
            <a:srgbClr val="0072C7"/>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Picture Placeholder 11">
            <a:extLst>
              <a:ext uri="{FF2B5EF4-FFF2-40B4-BE49-F238E27FC236}">
                <a16:creationId xmlns:a16="http://schemas.microsoft.com/office/drawing/2014/main" id="{8FEDE8EF-5B7A-A741-9A56-D365CAE01B62}"/>
              </a:ext>
            </a:extLst>
          </p:cNvPr>
          <p:cNvSpPr>
            <a:spLocks noGrp="1"/>
          </p:cNvSpPr>
          <p:nvPr>
            <p:ph type="pic" sz="quarter" idx="19" hasCustomPrompt="1"/>
          </p:nvPr>
        </p:nvSpPr>
        <p:spPr>
          <a:xfrm>
            <a:off x="9592666" y="1446756"/>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
        <p:nvSpPr>
          <p:cNvPr id="9" name="Rectangle 8">
            <a:extLst>
              <a:ext uri="{FF2B5EF4-FFF2-40B4-BE49-F238E27FC236}">
                <a16:creationId xmlns:a16="http://schemas.microsoft.com/office/drawing/2014/main" id="{3755C1FB-E61C-4BBC-8179-D34908DEA1B6}"/>
              </a:ext>
            </a:extLst>
          </p:cNvPr>
          <p:cNvSpPr/>
          <p:nvPr userDrawn="1"/>
        </p:nvSpPr>
        <p:spPr>
          <a:xfrm>
            <a:off x="620714" y="1076325"/>
            <a:ext cx="3455953" cy="48482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Oval 3">
            <a:extLst>
              <a:ext uri="{FF2B5EF4-FFF2-40B4-BE49-F238E27FC236}">
                <a16:creationId xmlns:a16="http://schemas.microsoft.com/office/drawing/2014/main" id="{8C1E0992-271E-4948-9461-C7AA54AF8FEA}"/>
              </a:ext>
            </a:extLst>
          </p:cNvPr>
          <p:cNvSpPr>
            <a:spLocks noChangeAspect="1"/>
          </p:cNvSpPr>
          <p:nvPr userDrawn="1"/>
        </p:nvSpPr>
        <p:spPr>
          <a:xfrm>
            <a:off x="1931845" y="1282140"/>
            <a:ext cx="832104" cy="83210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32970CD0-696D-4313-96BA-4AA72C813BD0}"/>
              </a:ext>
            </a:extLst>
          </p:cNvPr>
          <p:cNvSpPr>
            <a:spLocks noGrp="1"/>
          </p:cNvSpPr>
          <p:nvPr>
            <p:ph type="title"/>
          </p:nvPr>
        </p:nvSpPr>
        <p:spPr>
          <a:xfrm>
            <a:off x="620713" y="109071"/>
            <a:ext cx="10961688" cy="571967"/>
          </a:xfrm>
        </p:spPr>
        <p:txBody>
          <a:bodyPr vert="horz" lIns="0" tIns="0" rIns="0" bIns="0" rtlCol="0" anchor="ctr">
            <a:noAutofit/>
          </a:bodyPr>
          <a:lstStyle>
            <a:lvl1pPr>
              <a:defRPr lang="en-US" sz="2400" b="1" cap="none" baseline="0" noProof="0">
                <a:solidFill>
                  <a:schemeClr val="tx2"/>
                </a:solidFill>
              </a:defRPr>
            </a:lvl1pPr>
          </a:lstStyle>
          <a:p>
            <a:pPr marL="91440" lvl="0"/>
            <a:r>
              <a:rPr lang="en-US" noProof="0" dirty="0"/>
              <a:t>Click to edit Master title style</a:t>
            </a:r>
          </a:p>
        </p:txBody>
      </p:sp>
      <p:sp>
        <p:nvSpPr>
          <p:cNvPr id="3" name="Content Placeholder 2">
            <a:extLst>
              <a:ext uri="{FF2B5EF4-FFF2-40B4-BE49-F238E27FC236}">
                <a16:creationId xmlns:a16="http://schemas.microsoft.com/office/drawing/2014/main" id="{0FEE9886-36F0-4E06-A3A6-D8F00B0665A1}"/>
              </a:ext>
            </a:extLst>
          </p:cNvPr>
          <p:cNvSpPr>
            <a:spLocks noGrp="1"/>
          </p:cNvSpPr>
          <p:nvPr>
            <p:ph idx="1" hasCustomPrompt="1"/>
          </p:nvPr>
        </p:nvSpPr>
        <p:spPr>
          <a:xfrm>
            <a:off x="948200" y="2836322"/>
            <a:ext cx="2840029" cy="2504663"/>
          </a:xfrm>
        </p:spPr>
        <p:txBody>
          <a:bodyPr lIns="0" tIns="0" rIns="0" bIns="0" anchor="ct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Edit Master text styles</a:t>
            </a:r>
          </a:p>
        </p:txBody>
      </p:sp>
      <p:sp>
        <p:nvSpPr>
          <p:cNvPr id="20" name="Content Placeholder 2">
            <a:extLst>
              <a:ext uri="{FF2B5EF4-FFF2-40B4-BE49-F238E27FC236}">
                <a16:creationId xmlns:a16="http://schemas.microsoft.com/office/drawing/2014/main" id="{FEB88DD7-AEB5-4718-AF2D-28B5B91ED715}"/>
              </a:ext>
            </a:extLst>
          </p:cNvPr>
          <p:cNvSpPr>
            <a:spLocks noGrp="1"/>
          </p:cNvSpPr>
          <p:nvPr>
            <p:ph idx="15" hasCustomPrompt="1"/>
          </p:nvPr>
        </p:nvSpPr>
        <p:spPr>
          <a:xfrm>
            <a:off x="948200" y="2273958"/>
            <a:ext cx="2840029" cy="495389"/>
          </a:xfrm>
        </p:spPr>
        <p:txBody>
          <a:bodyPr lIns="0" tIns="0" rIns="0" bIns="0" anchor="ctr">
            <a:noAutofit/>
          </a:bodyPr>
          <a:lstStyle>
            <a:lvl1pPr marL="0" indent="0" algn="ctr">
              <a:buNone/>
              <a:defRPr sz="2000" b="1" cap="all" baseline="0">
                <a:latin typeface="Minion Pro" panose="020405030503060202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Edit Master text styles</a:t>
            </a:r>
          </a:p>
        </p:txBody>
      </p:sp>
      <p:sp>
        <p:nvSpPr>
          <p:cNvPr id="12" name="Picture Placeholder 11">
            <a:extLst>
              <a:ext uri="{FF2B5EF4-FFF2-40B4-BE49-F238E27FC236}">
                <a16:creationId xmlns:a16="http://schemas.microsoft.com/office/drawing/2014/main" id="{483B974E-5202-4EAD-9D55-4129C84BAE87}"/>
              </a:ext>
            </a:extLst>
          </p:cNvPr>
          <p:cNvSpPr>
            <a:spLocks noGrp="1"/>
          </p:cNvSpPr>
          <p:nvPr>
            <p:ph type="pic" sz="quarter" idx="17" hasCustomPrompt="1"/>
          </p:nvPr>
        </p:nvSpPr>
        <p:spPr>
          <a:xfrm>
            <a:off x="2097253" y="1446756"/>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
        <p:nvSpPr>
          <p:cNvPr id="15" name="Oval 14">
            <a:extLst>
              <a:ext uri="{FF2B5EF4-FFF2-40B4-BE49-F238E27FC236}">
                <a16:creationId xmlns:a16="http://schemas.microsoft.com/office/drawing/2014/main" id="{C2978768-AEAC-41D8-87EB-5F53173D6318}"/>
              </a:ext>
            </a:extLst>
          </p:cNvPr>
          <p:cNvSpPr>
            <a:spLocks noChangeAspect="1"/>
          </p:cNvSpPr>
          <p:nvPr userDrawn="1"/>
        </p:nvSpPr>
        <p:spPr>
          <a:xfrm>
            <a:off x="5679155" y="1282140"/>
            <a:ext cx="832104" cy="832104"/>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Picture Placeholder 11">
            <a:extLst>
              <a:ext uri="{FF2B5EF4-FFF2-40B4-BE49-F238E27FC236}">
                <a16:creationId xmlns:a16="http://schemas.microsoft.com/office/drawing/2014/main" id="{76FA3FF1-738D-4CA6-A9E9-F5FBA1FC7A55}"/>
              </a:ext>
            </a:extLst>
          </p:cNvPr>
          <p:cNvSpPr>
            <a:spLocks noGrp="1"/>
          </p:cNvSpPr>
          <p:nvPr>
            <p:ph type="pic" sz="quarter" idx="20" hasCustomPrompt="1"/>
          </p:nvPr>
        </p:nvSpPr>
        <p:spPr>
          <a:xfrm>
            <a:off x="5844563" y="1446756"/>
            <a:ext cx="502873" cy="502873"/>
          </a:xfrm>
          <a:prstGeom prst="rect">
            <a:avLst/>
          </a:prstGeom>
          <a:noFill/>
        </p:spPr>
        <p:txBody>
          <a:bodyPr lIns="0" rIns="0" anchor="ctr">
            <a:noAutofit/>
          </a:bodyPr>
          <a:lstStyle>
            <a:lvl1pPr marL="0" indent="0" algn="ctr">
              <a:buNone/>
              <a:defRPr sz="1100">
                <a:solidFill>
                  <a:schemeClr val="bg1"/>
                </a:solidFill>
              </a:defRPr>
            </a:lvl1pPr>
          </a:lstStyle>
          <a:p>
            <a:r>
              <a:rPr lang="en-US" noProof="0" dirty="0"/>
              <a:t>icon</a:t>
            </a:r>
          </a:p>
        </p:txBody>
      </p:sp>
      <p:sp>
        <p:nvSpPr>
          <p:cNvPr id="18" name="Content Placeholder 2">
            <a:extLst>
              <a:ext uri="{FF2B5EF4-FFF2-40B4-BE49-F238E27FC236}">
                <a16:creationId xmlns:a16="http://schemas.microsoft.com/office/drawing/2014/main" id="{99CB4DA0-18B5-46CA-BBD9-4DFBC89D3FC8}"/>
              </a:ext>
            </a:extLst>
          </p:cNvPr>
          <p:cNvSpPr>
            <a:spLocks noGrp="1"/>
          </p:cNvSpPr>
          <p:nvPr>
            <p:ph idx="21" hasCustomPrompt="1"/>
          </p:nvPr>
        </p:nvSpPr>
        <p:spPr>
          <a:xfrm>
            <a:off x="4700385" y="2836321"/>
            <a:ext cx="2840029" cy="2504663"/>
          </a:xfrm>
        </p:spPr>
        <p:txBody>
          <a:bodyPr lIns="0" tIns="0" rIns="0" bIns="0" anchor="ct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Edit Master text styles</a:t>
            </a:r>
          </a:p>
        </p:txBody>
      </p:sp>
      <p:sp>
        <p:nvSpPr>
          <p:cNvPr id="24" name="Content Placeholder 2">
            <a:extLst>
              <a:ext uri="{FF2B5EF4-FFF2-40B4-BE49-F238E27FC236}">
                <a16:creationId xmlns:a16="http://schemas.microsoft.com/office/drawing/2014/main" id="{CEF526E5-E032-4A1A-99AB-C64BAB017848}"/>
              </a:ext>
            </a:extLst>
          </p:cNvPr>
          <p:cNvSpPr>
            <a:spLocks noGrp="1"/>
          </p:cNvSpPr>
          <p:nvPr>
            <p:ph idx="22" hasCustomPrompt="1"/>
          </p:nvPr>
        </p:nvSpPr>
        <p:spPr>
          <a:xfrm>
            <a:off x="4700385" y="2273957"/>
            <a:ext cx="2840029" cy="495389"/>
          </a:xfrm>
        </p:spPr>
        <p:txBody>
          <a:bodyPr lIns="0" tIns="0" rIns="0" bIns="0" anchor="ctr">
            <a:noAutofit/>
          </a:bodyPr>
          <a:lstStyle>
            <a:lvl1pPr marL="0" indent="0" algn="ctr">
              <a:buNone/>
              <a:defRPr sz="2000" b="1" cap="all" baseline="0">
                <a:latin typeface="Minion Pro" panose="020405030503060202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Edit Master text styles</a:t>
            </a:r>
          </a:p>
        </p:txBody>
      </p:sp>
      <p:sp>
        <p:nvSpPr>
          <p:cNvPr id="25" name="Content Placeholder 2">
            <a:extLst>
              <a:ext uri="{FF2B5EF4-FFF2-40B4-BE49-F238E27FC236}">
                <a16:creationId xmlns:a16="http://schemas.microsoft.com/office/drawing/2014/main" id="{164995E9-D208-460A-AF4C-EE5989D51E6E}"/>
              </a:ext>
            </a:extLst>
          </p:cNvPr>
          <p:cNvSpPr>
            <a:spLocks noGrp="1"/>
          </p:cNvSpPr>
          <p:nvPr>
            <p:ph idx="23" hasCustomPrompt="1"/>
          </p:nvPr>
        </p:nvSpPr>
        <p:spPr>
          <a:xfrm>
            <a:off x="8403771" y="2836321"/>
            <a:ext cx="2840029" cy="2504663"/>
          </a:xfrm>
        </p:spPr>
        <p:txBody>
          <a:bodyPr lIns="0" tIns="0" rIns="0" bIns="0" anchor="ctr">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Edit Master text styles</a:t>
            </a:r>
          </a:p>
        </p:txBody>
      </p:sp>
      <p:sp>
        <p:nvSpPr>
          <p:cNvPr id="26" name="Content Placeholder 2">
            <a:extLst>
              <a:ext uri="{FF2B5EF4-FFF2-40B4-BE49-F238E27FC236}">
                <a16:creationId xmlns:a16="http://schemas.microsoft.com/office/drawing/2014/main" id="{9321A618-8880-4D81-B416-F98FF8063593}"/>
              </a:ext>
            </a:extLst>
          </p:cNvPr>
          <p:cNvSpPr>
            <a:spLocks noGrp="1"/>
          </p:cNvSpPr>
          <p:nvPr>
            <p:ph idx="24" hasCustomPrompt="1"/>
          </p:nvPr>
        </p:nvSpPr>
        <p:spPr>
          <a:xfrm>
            <a:off x="8403771" y="2273957"/>
            <a:ext cx="2840029" cy="495389"/>
          </a:xfrm>
        </p:spPr>
        <p:txBody>
          <a:bodyPr lIns="0" tIns="0" rIns="0" bIns="0" anchor="ctr">
            <a:noAutofit/>
          </a:bodyPr>
          <a:lstStyle>
            <a:lvl1pPr marL="0" indent="0" algn="ctr">
              <a:buNone/>
              <a:defRPr sz="2000" b="1" cap="all" baseline="0">
                <a:latin typeface="Minion Pro" panose="02040503050306020203"/>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en-US" noProof="0" dirty="0"/>
              <a:t>Edit Master text styles</a:t>
            </a:r>
          </a:p>
        </p:txBody>
      </p:sp>
    </p:spTree>
    <p:extLst>
      <p:ext uri="{BB962C8B-B14F-4D97-AF65-F5344CB8AC3E}">
        <p14:creationId xmlns:p14="http://schemas.microsoft.com/office/powerpoint/2010/main" val="1295078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urse Objective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FCF3B46-F18F-44D4-9735-607DCA703E42}"/>
              </a:ext>
            </a:extLst>
          </p:cNvPr>
          <p:cNvSpPr/>
          <p:nvPr userDrawn="1"/>
        </p:nvSpPr>
        <p:spPr>
          <a:xfrm>
            <a:off x="1" y="0"/>
            <a:ext cx="5315692" cy="6939815"/>
          </a:xfrm>
          <a:prstGeom prst="rect">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0" name="Picture 9" descr="A close up of a street&#10;&#10;Description automatically generated">
            <a:extLst>
              <a:ext uri="{FF2B5EF4-FFF2-40B4-BE49-F238E27FC236}">
                <a16:creationId xmlns:a16="http://schemas.microsoft.com/office/drawing/2014/main" id="{308F89F6-F5DB-446F-A05F-81118CE968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5315692" cy="6839905"/>
          </a:xfrm>
          <a:prstGeom prst="rect">
            <a:avLst/>
          </a:prstGeom>
        </p:spPr>
      </p:pic>
      <p:sp>
        <p:nvSpPr>
          <p:cNvPr id="11" name="Rectangle 10">
            <a:extLst>
              <a:ext uri="{FF2B5EF4-FFF2-40B4-BE49-F238E27FC236}">
                <a16:creationId xmlns:a16="http://schemas.microsoft.com/office/drawing/2014/main" id="{10A8224C-08B1-4AAA-B520-A002FD1E3E4D}"/>
              </a:ext>
            </a:extLst>
          </p:cNvPr>
          <p:cNvSpPr/>
          <p:nvPr userDrawn="1"/>
        </p:nvSpPr>
        <p:spPr>
          <a:xfrm>
            <a:off x="0" y="6237171"/>
            <a:ext cx="12191999" cy="758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2" name="Parallelogram 11">
            <a:extLst>
              <a:ext uri="{FF2B5EF4-FFF2-40B4-BE49-F238E27FC236}">
                <a16:creationId xmlns:a16="http://schemas.microsoft.com/office/drawing/2014/main" id="{C72384C9-37B7-452C-BECC-19C72AF733D5}"/>
              </a:ext>
            </a:extLst>
          </p:cNvPr>
          <p:cNvSpPr/>
          <p:nvPr userDrawn="1"/>
        </p:nvSpPr>
        <p:spPr>
          <a:xfrm flipH="1" flipV="1">
            <a:off x="-147701" y="6169515"/>
            <a:ext cx="9920351" cy="68810"/>
          </a:xfrm>
          <a:prstGeom prst="parallelogram">
            <a:avLst>
              <a:gd name="adj" fmla="val 144575"/>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5" name="Parallelogram 14">
            <a:extLst>
              <a:ext uri="{FF2B5EF4-FFF2-40B4-BE49-F238E27FC236}">
                <a16:creationId xmlns:a16="http://schemas.microsoft.com/office/drawing/2014/main" id="{7AD6C482-7816-4BCA-9242-8D94BAF0DF86}"/>
              </a:ext>
            </a:extLst>
          </p:cNvPr>
          <p:cNvSpPr/>
          <p:nvPr userDrawn="1"/>
        </p:nvSpPr>
        <p:spPr>
          <a:xfrm flipH="1" flipV="1">
            <a:off x="-147701" y="6195982"/>
            <a:ext cx="10470422" cy="45719"/>
          </a:xfrm>
          <a:prstGeom prst="parallelogram">
            <a:avLst>
              <a:gd name="adj" fmla="val 144575"/>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16" name="Picture 15">
            <a:extLst>
              <a:ext uri="{FF2B5EF4-FFF2-40B4-BE49-F238E27FC236}">
                <a16:creationId xmlns:a16="http://schemas.microsoft.com/office/drawing/2014/main" id="{E05B52C7-436C-4D7C-92AA-BD51E23DDF9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29874" y="6182254"/>
            <a:ext cx="1461359" cy="419150"/>
          </a:xfrm>
          <a:prstGeom prst="rect">
            <a:avLst/>
          </a:prstGeom>
        </p:spPr>
      </p:pic>
      <p:sp>
        <p:nvSpPr>
          <p:cNvPr id="18" name="Parallelogram 17">
            <a:extLst>
              <a:ext uri="{FF2B5EF4-FFF2-40B4-BE49-F238E27FC236}">
                <a16:creationId xmlns:a16="http://schemas.microsoft.com/office/drawing/2014/main" id="{D6312B15-42EC-44DC-BD1A-40419CDB76C2}"/>
              </a:ext>
            </a:extLst>
          </p:cNvPr>
          <p:cNvSpPr/>
          <p:nvPr userDrawn="1"/>
        </p:nvSpPr>
        <p:spPr>
          <a:xfrm>
            <a:off x="-668812" y="388356"/>
            <a:ext cx="929640" cy="342900"/>
          </a:xfrm>
          <a:prstGeom prst="parallelogram">
            <a:avLst>
              <a:gd name="adj" fmla="val 62778"/>
            </a:avLst>
          </a:prstGeom>
          <a:solidFill>
            <a:srgbClr val="5B5B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9" name="Parallelogram 18">
            <a:extLst>
              <a:ext uri="{FF2B5EF4-FFF2-40B4-BE49-F238E27FC236}">
                <a16:creationId xmlns:a16="http://schemas.microsoft.com/office/drawing/2014/main" id="{2E14FE1C-382F-4642-889E-2FF97C0EA388}"/>
              </a:ext>
            </a:extLst>
          </p:cNvPr>
          <p:cNvSpPr/>
          <p:nvPr userDrawn="1"/>
        </p:nvSpPr>
        <p:spPr>
          <a:xfrm>
            <a:off x="-699292" y="444849"/>
            <a:ext cx="1039127" cy="342900"/>
          </a:xfrm>
          <a:prstGeom prst="parallelogram">
            <a:avLst>
              <a:gd name="adj" fmla="val 62778"/>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0" name="TextBox 19">
            <a:extLst>
              <a:ext uri="{FF2B5EF4-FFF2-40B4-BE49-F238E27FC236}">
                <a16:creationId xmlns:a16="http://schemas.microsoft.com/office/drawing/2014/main" id="{6F3BC5C4-192D-4BDB-9E4F-DD34EF5692B3}"/>
              </a:ext>
            </a:extLst>
          </p:cNvPr>
          <p:cNvSpPr txBox="1"/>
          <p:nvPr userDrawn="1"/>
        </p:nvSpPr>
        <p:spPr>
          <a:xfrm>
            <a:off x="331761" y="216513"/>
            <a:ext cx="3174652" cy="1107996"/>
          </a:xfrm>
          <a:prstGeom prst="rect">
            <a:avLst/>
          </a:prstGeom>
          <a:noFill/>
        </p:spPr>
        <p:txBody>
          <a:bodyPr wrap="none" rtlCol="0">
            <a:spAutoFit/>
          </a:bodyPr>
          <a:lstStyle/>
          <a:p>
            <a:r>
              <a:rPr lang="en-PH" sz="6600" dirty="0">
                <a:solidFill>
                  <a:srgbClr val="DAA900"/>
                </a:solidFill>
                <a:latin typeface="Minion Pro" panose="02040503050306020203" pitchFamily="18" charset="0"/>
              </a:rPr>
              <a:t>LESSON</a:t>
            </a:r>
          </a:p>
        </p:txBody>
      </p:sp>
      <p:sp>
        <p:nvSpPr>
          <p:cNvPr id="23" name="TextBox 22">
            <a:extLst>
              <a:ext uri="{FF2B5EF4-FFF2-40B4-BE49-F238E27FC236}">
                <a16:creationId xmlns:a16="http://schemas.microsoft.com/office/drawing/2014/main" id="{85DAB125-B63B-4A72-A44E-889E2807DED7}"/>
              </a:ext>
            </a:extLst>
          </p:cNvPr>
          <p:cNvSpPr txBox="1"/>
          <p:nvPr userDrawn="1"/>
        </p:nvSpPr>
        <p:spPr>
          <a:xfrm>
            <a:off x="331760" y="943095"/>
            <a:ext cx="4915513" cy="1107996"/>
          </a:xfrm>
          <a:prstGeom prst="rect">
            <a:avLst/>
          </a:prstGeom>
          <a:noFill/>
        </p:spPr>
        <p:txBody>
          <a:bodyPr wrap="none" rtlCol="0">
            <a:spAutoFit/>
          </a:bodyPr>
          <a:lstStyle/>
          <a:p>
            <a:r>
              <a:rPr lang="en-PH" sz="6600" dirty="0">
                <a:solidFill>
                  <a:schemeClr val="bg1"/>
                </a:solidFill>
                <a:latin typeface="Minion Pro" panose="02040503050306020203" pitchFamily="18" charset="0"/>
              </a:rPr>
              <a:t>OBJECTIVES</a:t>
            </a:r>
          </a:p>
        </p:txBody>
      </p:sp>
      <p:sp>
        <p:nvSpPr>
          <p:cNvPr id="25" name="Text Placeholder 24">
            <a:extLst>
              <a:ext uri="{FF2B5EF4-FFF2-40B4-BE49-F238E27FC236}">
                <a16:creationId xmlns:a16="http://schemas.microsoft.com/office/drawing/2014/main" id="{0B8E1E63-FA08-4C10-8AC3-5E8EAF0AFB2A}"/>
              </a:ext>
            </a:extLst>
          </p:cNvPr>
          <p:cNvSpPr>
            <a:spLocks noGrp="1"/>
          </p:cNvSpPr>
          <p:nvPr>
            <p:ph type="body" sz="quarter" idx="10"/>
          </p:nvPr>
        </p:nvSpPr>
        <p:spPr>
          <a:xfrm>
            <a:off x="5775324" y="857250"/>
            <a:ext cx="5860466" cy="490955"/>
          </a:xfrm>
          <a:prstGeom prst="rect">
            <a:avLst/>
          </a:prstGeom>
        </p:spPr>
        <p:txBody>
          <a:bodyPr/>
          <a:lstStyle>
            <a:lvl1pPr marL="0" indent="0" algn="l">
              <a:lnSpc>
                <a:spcPct val="100000"/>
              </a:lnSpc>
              <a:spcBef>
                <a:spcPts val="0"/>
              </a:spcBef>
              <a:buNone/>
              <a:defRPr>
                <a:latin typeface="Minion Pro" panose="02040503050306020203" pitchFamily="18" charset="0"/>
              </a:defRPr>
            </a:lvl1pPr>
            <a:lvl2pPr indent="0">
              <a:lnSpc>
                <a:spcPct val="100000"/>
              </a:lnSpc>
              <a:buNone/>
              <a:defRPr/>
            </a:lvl2pPr>
            <a:lvl3pPr indent="0">
              <a:lnSpc>
                <a:spcPct val="100000"/>
              </a:lnSpc>
              <a:buNone/>
              <a:defRPr/>
            </a:lvl3pPr>
            <a:lvl4pPr indent="0">
              <a:lnSpc>
                <a:spcPct val="100000"/>
              </a:lnSpc>
              <a:buNone/>
              <a:defRPr/>
            </a:lvl4pPr>
            <a:lvl5pPr indent="0">
              <a:lnSpc>
                <a:spcPct val="100000"/>
              </a:lnSpc>
              <a:buNone/>
              <a:defRPr/>
            </a:lvl5pPr>
          </a:lstStyle>
          <a:p>
            <a:pPr lvl="0"/>
            <a:r>
              <a:rPr lang="en-US" dirty="0"/>
              <a:t>Click to edit Master text styles</a:t>
            </a:r>
            <a:endParaRPr lang="en-PH" dirty="0"/>
          </a:p>
        </p:txBody>
      </p:sp>
      <p:sp>
        <p:nvSpPr>
          <p:cNvPr id="29" name="Text Placeholder 28">
            <a:extLst>
              <a:ext uri="{FF2B5EF4-FFF2-40B4-BE49-F238E27FC236}">
                <a16:creationId xmlns:a16="http://schemas.microsoft.com/office/drawing/2014/main" id="{77312752-F85F-4C28-84E7-D91EF48229A2}"/>
              </a:ext>
            </a:extLst>
          </p:cNvPr>
          <p:cNvSpPr>
            <a:spLocks noGrp="1"/>
          </p:cNvSpPr>
          <p:nvPr>
            <p:ph type="body" sz="quarter" idx="11"/>
          </p:nvPr>
        </p:nvSpPr>
        <p:spPr>
          <a:xfrm>
            <a:off x="5775324" y="1646173"/>
            <a:ext cx="5861051" cy="2640148"/>
          </a:xfrm>
          <a:prstGeom prst="rect">
            <a:avLst/>
          </a:prstGeom>
        </p:spPr>
        <p:txBody>
          <a:bodyPr/>
          <a:lstStyle>
            <a:lvl1pPr>
              <a:defRPr sz="2000">
                <a:latin typeface="Kievit Offc Pro" panose="020B0504030101020102" pitchFamily="34" charset="0"/>
              </a:defRPr>
            </a:lvl1pPr>
          </a:lstStyle>
          <a:p>
            <a:pPr lvl="0"/>
            <a:r>
              <a:rPr lang="en-US" dirty="0"/>
              <a:t>Click to edit Master text styles</a:t>
            </a:r>
          </a:p>
        </p:txBody>
      </p:sp>
      <p:cxnSp>
        <p:nvCxnSpPr>
          <p:cNvPr id="30" name="Straight Connector 29">
            <a:extLst>
              <a:ext uri="{FF2B5EF4-FFF2-40B4-BE49-F238E27FC236}">
                <a16:creationId xmlns:a16="http://schemas.microsoft.com/office/drawing/2014/main" id="{71492FC7-93D8-4BDD-A6F3-77EE3FDC6284}"/>
              </a:ext>
            </a:extLst>
          </p:cNvPr>
          <p:cNvCxnSpPr>
            <a:cxnSpLocks/>
          </p:cNvCxnSpPr>
          <p:nvPr userDrawn="1"/>
        </p:nvCxnSpPr>
        <p:spPr>
          <a:xfrm>
            <a:off x="445790" y="1959142"/>
            <a:ext cx="2081510" cy="0"/>
          </a:xfrm>
          <a:prstGeom prst="line">
            <a:avLst/>
          </a:prstGeom>
          <a:ln w="19050" cap="rnd">
            <a:solidFill>
              <a:srgbClr val="DAA9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1B0D9A5-C12F-4E63-A8E2-B06BC9357C1A}"/>
              </a:ext>
            </a:extLst>
          </p:cNvPr>
          <p:cNvCxnSpPr>
            <a:cxnSpLocks/>
          </p:cNvCxnSpPr>
          <p:nvPr userDrawn="1"/>
        </p:nvCxnSpPr>
        <p:spPr>
          <a:xfrm>
            <a:off x="579735" y="2035342"/>
            <a:ext cx="1334790" cy="0"/>
          </a:xfrm>
          <a:prstGeom prst="line">
            <a:avLst/>
          </a:prstGeom>
          <a:ln w="19050" cap="rnd">
            <a:solidFill>
              <a:srgbClr val="DAA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775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750" fill="hold"/>
                                        <p:tgtEl>
                                          <p:spTgt spid="19"/>
                                        </p:tgtEl>
                                        <p:attrNameLst>
                                          <p:attrName>ppt_x</p:attrName>
                                        </p:attrNameLst>
                                      </p:cBhvr>
                                      <p:tavLst>
                                        <p:tav tm="0">
                                          <p:val>
                                            <p:strVal val="0-#ppt_w/2"/>
                                          </p:val>
                                        </p:tav>
                                        <p:tav tm="100000">
                                          <p:val>
                                            <p:strVal val="#ppt_x"/>
                                          </p:val>
                                        </p:tav>
                                      </p:tavLst>
                                    </p:anim>
                                    <p:anim calcmode="lin" valueType="num">
                                      <p:cBhvr additive="base">
                                        <p:cTn id="8" dur="750" fill="hold"/>
                                        <p:tgtEl>
                                          <p:spTgt spid="1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20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750" fill="hold"/>
                                        <p:tgtEl>
                                          <p:spTgt spid="18"/>
                                        </p:tgtEl>
                                        <p:attrNameLst>
                                          <p:attrName>ppt_x</p:attrName>
                                        </p:attrNameLst>
                                      </p:cBhvr>
                                      <p:tavLst>
                                        <p:tav tm="0">
                                          <p:val>
                                            <p:strVal val="0-#ppt_w/2"/>
                                          </p:val>
                                        </p:tav>
                                        <p:tav tm="100000">
                                          <p:val>
                                            <p:strVal val="#ppt_x"/>
                                          </p:val>
                                        </p:tav>
                                      </p:tavLst>
                                    </p:anim>
                                    <p:anim calcmode="lin" valueType="num">
                                      <p:cBhvr additive="base">
                                        <p:cTn id="12" dur="750" fill="hold"/>
                                        <p:tgtEl>
                                          <p:spTgt spid="18"/>
                                        </p:tgtEl>
                                        <p:attrNameLst>
                                          <p:attrName>ppt_y</p:attrName>
                                        </p:attrNameLst>
                                      </p:cBhvr>
                                      <p:tavLst>
                                        <p:tav tm="0">
                                          <p:val>
                                            <p:strVal val="#ppt_y"/>
                                          </p:val>
                                        </p:tav>
                                        <p:tav tm="100000">
                                          <p:val>
                                            <p:strVal val="#ppt_y"/>
                                          </p:val>
                                        </p:tav>
                                      </p:tavLst>
                                    </p:anim>
                                  </p:childTnLst>
                                </p:cTn>
                              </p:par>
                            </p:childTnLst>
                          </p:cTn>
                        </p:par>
                        <p:par>
                          <p:cTn id="13" fill="hold">
                            <p:stCondLst>
                              <p:cond delay="95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1450"/>
                            </p:stCondLst>
                            <p:childTnLst>
                              <p:par>
                                <p:cTn id="21" presetID="22" presetClass="entr" presetSubtype="8" fill="hold"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750"/>
                                        <p:tgtEl>
                                          <p:spTgt spid="30"/>
                                        </p:tgtEl>
                                      </p:cBhvr>
                                    </p:animEffect>
                                  </p:childTnLst>
                                </p:cTn>
                              </p:par>
                              <p:par>
                                <p:cTn id="24" presetID="22" presetClass="entr" presetSubtype="2" fill="hold"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ipe(right)">
                                      <p:cBhvr>
                                        <p:cTn id="26" dur="750"/>
                                        <p:tgtEl>
                                          <p:spTgt spid="32"/>
                                        </p:tgtEl>
                                      </p:cBhvr>
                                    </p:animEffect>
                                  </p:childTnLst>
                                </p:cTn>
                              </p:par>
                            </p:childTnLst>
                          </p:cTn>
                        </p:par>
                        <p:par>
                          <p:cTn id="27" fill="hold">
                            <p:stCondLst>
                              <p:cond delay="2200"/>
                            </p:stCondLst>
                            <p:childTnLst>
                              <p:par>
                                <p:cTn id="28" presetID="42" presetClass="entr" presetSubtype="0" fill="hold" grpId="0" nodeType="afterEffect">
                                  <p:stCondLst>
                                    <p:cond delay="0"/>
                                  </p:stCondLst>
                                  <p:childTnLst>
                                    <p:set>
                                      <p:cBhvr>
                                        <p:cTn id="29" dur="1" fill="hold">
                                          <p:stCondLst>
                                            <p:cond delay="0"/>
                                          </p:stCondLst>
                                        </p:cTn>
                                        <p:tgtEl>
                                          <p:spTgt spid="25">
                                            <p:txEl>
                                              <p:pRg st="0" end="0"/>
                                            </p:txEl>
                                          </p:spTgt>
                                        </p:tgtEl>
                                        <p:attrNameLst>
                                          <p:attrName>style.visibility</p:attrName>
                                        </p:attrNameLst>
                                      </p:cBhvr>
                                      <p:to>
                                        <p:strVal val="visible"/>
                                      </p:to>
                                    </p:set>
                                    <p:animEffect transition="in" filter="fade">
                                      <p:cBhvr>
                                        <p:cTn id="30" dur="1000"/>
                                        <p:tgtEl>
                                          <p:spTgt spid="25">
                                            <p:txEl>
                                              <p:pRg st="0" end="0"/>
                                            </p:txEl>
                                          </p:spTgt>
                                        </p:tgtEl>
                                      </p:cBhvr>
                                    </p:animEffect>
                                    <p:anim calcmode="lin" valueType="num">
                                      <p:cBhvr>
                                        <p:cTn id="31"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3200"/>
                            </p:stCondLst>
                            <p:childTnLst>
                              <p:par>
                                <p:cTn id="34" presetID="10" presetClass="entr" presetSubtype="0" fill="hold" grpId="0" nodeType="afterEffect">
                                  <p:stCondLst>
                                    <p:cond delay="250"/>
                                  </p:stCondLst>
                                  <p:childTnLst>
                                    <p:set>
                                      <p:cBhvr>
                                        <p:cTn id="35" dur="1" fill="hold">
                                          <p:stCondLst>
                                            <p:cond delay="0"/>
                                          </p:stCondLst>
                                        </p:cTn>
                                        <p:tgtEl>
                                          <p:spTgt spid="29">
                                            <p:txEl>
                                              <p:pRg st="0" end="0"/>
                                            </p:txEl>
                                          </p:spTgt>
                                        </p:tgtEl>
                                        <p:attrNameLst>
                                          <p:attrName>style.visibility</p:attrName>
                                        </p:attrNameLst>
                                      </p:cBhvr>
                                      <p:to>
                                        <p:strVal val="visible"/>
                                      </p:to>
                                    </p:set>
                                    <p:animEffect transition="in" filter="fade">
                                      <p:cBhvr>
                                        <p:cTn id="36" dur="10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p:bldP spid="23" grpId="0"/>
      <p:bldP spid="25" grpId="0" build="p">
        <p:tmplLst>
          <p:tmpl lvl="1">
            <p:tnLst>
              <p:par>
                <p:cTn presetID="42"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1000"/>
                        <p:tgtEl>
                          <p:spTgt spid="25"/>
                        </p:tgtEl>
                      </p:cBhvr>
                    </p:animEffect>
                    <p:anim calcmode="lin" valueType="num">
                      <p:cBhvr>
                        <p:cTn dur="1000" fill="hold"/>
                        <p:tgtEl>
                          <p:spTgt spid="25"/>
                        </p:tgtEl>
                        <p:attrNameLst>
                          <p:attrName>ppt_x</p:attrName>
                        </p:attrNameLst>
                      </p:cBhvr>
                      <p:tavLst>
                        <p:tav tm="0">
                          <p:val>
                            <p:strVal val="#ppt_x"/>
                          </p:val>
                        </p:tav>
                        <p:tav tm="100000">
                          <p:val>
                            <p:strVal val="#ppt_x"/>
                          </p:val>
                        </p:tav>
                      </p:tavLst>
                    </p:anim>
                    <p:anim calcmode="lin" valueType="num">
                      <p:cBhvr>
                        <p:cTn dur="1000" fill="hold"/>
                        <p:tgtEl>
                          <p:spTgt spid="25"/>
                        </p:tgtEl>
                        <p:attrNameLst>
                          <p:attrName>ppt_y</p:attrName>
                        </p:attrNameLst>
                      </p:cBhvr>
                      <p:tavLst>
                        <p:tav tm="0">
                          <p:val>
                            <p:strVal val="#ppt_y+.1"/>
                          </p:val>
                        </p:tav>
                        <p:tav tm="100000">
                          <p:val>
                            <p:strVal val="#ppt_y"/>
                          </p:val>
                        </p:tav>
                      </p:tavLst>
                    </p:anim>
                  </p:childTnLst>
                </p:cTn>
              </p:par>
            </p:tnLst>
          </p:tmpl>
        </p:tmplLst>
      </p:bldP>
      <p:bldP spid="29" grpId="0" build="p" advAuto="250">
        <p:tmplLst>
          <p:tmpl lvl="1">
            <p:tnLst>
              <p:par>
                <p:cTn presetID="10" presetClass="entr" presetSubtype="0" fill="hold" nodeType="after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1000"/>
                        <p:tgtEl>
                          <p:spTgt spid="29"/>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odule Title">
    <p:spTree>
      <p:nvGrpSpPr>
        <p:cNvPr id="1" name=""/>
        <p:cNvGrpSpPr/>
        <p:nvPr/>
      </p:nvGrpSpPr>
      <p:grpSpPr>
        <a:xfrm>
          <a:off x="0" y="0"/>
          <a:ext cx="0" cy="0"/>
          <a:chOff x="0" y="0"/>
          <a:chExt cx="0" cy="0"/>
        </a:xfrm>
      </p:grpSpPr>
      <p:pic>
        <p:nvPicPr>
          <p:cNvPr id="10" name="Picture 9" descr="Shape&#10;&#10;Description automatically generated">
            <a:extLst>
              <a:ext uri="{FF2B5EF4-FFF2-40B4-BE49-F238E27FC236}">
                <a16:creationId xmlns:a16="http://schemas.microsoft.com/office/drawing/2014/main" id="{53986E12-4C09-4345-B761-1E1A7EE94B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42652" y="322576"/>
            <a:ext cx="7306695" cy="4944165"/>
          </a:xfrm>
          <a:prstGeom prst="rect">
            <a:avLst/>
          </a:prstGeom>
        </p:spPr>
      </p:pic>
      <p:pic>
        <p:nvPicPr>
          <p:cNvPr id="12" name="Picture 11" descr="A close up of a logo&#10;&#10;Description automatically generated">
            <a:extLst>
              <a:ext uri="{FF2B5EF4-FFF2-40B4-BE49-F238E27FC236}">
                <a16:creationId xmlns:a16="http://schemas.microsoft.com/office/drawing/2014/main" id="{3F4567AA-5061-4120-8C2F-8E901126925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30478" y="772152"/>
            <a:ext cx="7306695" cy="4944165"/>
          </a:xfrm>
          <a:prstGeom prst="rect">
            <a:avLst/>
          </a:prstGeom>
        </p:spPr>
      </p:pic>
      <p:pic>
        <p:nvPicPr>
          <p:cNvPr id="3" name="Picture 2" descr="Background pattern&#10;&#10;Description automatically generated">
            <a:extLst>
              <a:ext uri="{FF2B5EF4-FFF2-40B4-BE49-F238E27FC236}">
                <a16:creationId xmlns:a16="http://schemas.microsoft.com/office/drawing/2014/main" id="{D872C73F-C836-4F4B-895E-127B0BC5722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525000" cy="6858000"/>
          </a:xfrm>
          <a:prstGeom prst="rect">
            <a:avLst/>
          </a:prstGeom>
        </p:spPr>
      </p:pic>
      <p:pic>
        <p:nvPicPr>
          <p:cNvPr id="5" name="Picture 4" descr="A building lit up at night&#10;&#10;Description automatically generated">
            <a:extLst>
              <a:ext uri="{FF2B5EF4-FFF2-40B4-BE49-F238E27FC236}">
                <a16:creationId xmlns:a16="http://schemas.microsoft.com/office/drawing/2014/main" id="{C1B778A5-2B1A-40F2-A871-E722E4408CD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0" y="0"/>
            <a:ext cx="9525000" cy="6858000"/>
          </a:xfrm>
          <a:prstGeom prst="rect">
            <a:avLst/>
          </a:prstGeom>
        </p:spPr>
      </p:pic>
      <p:pic>
        <p:nvPicPr>
          <p:cNvPr id="7" name="Picture 6" descr="Logo&#10;&#10;Description automatically generated">
            <a:extLst>
              <a:ext uri="{FF2B5EF4-FFF2-40B4-BE49-F238E27FC236}">
                <a16:creationId xmlns:a16="http://schemas.microsoft.com/office/drawing/2014/main" id="{DDE95D3A-5600-451D-A230-5F95C3C1535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974639" y="0"/>
            <a:ext cx="4217361" cy="4420607"/>
          </a:xfrm>
          <a:prstGeom prst="rect">
            <a:avLst/>
          </a:prstGeom>
        </p:spPr>
      </p:pic>
      <p:pic>
        <p:nvPicPr>
          <p:cNvPr id="8" name="Picture 7">
            <a:extLst>
              <a:ext uri="{FF2B5EF4-FFF2-40B4-BE49-F238E27FC236}">
                <a16:creationId xmlns:a16="http://schemas.microsoft.com/office/drawing/2014/main" id="{5A297E7D-61FF-456C-9640-B2400CEDA26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0429874" y="6182254"/>
            <a:ext cx="1461359" cy="419150"/>
          </a:xfrm>
          <a:prstGeom prst="rect">
            <a:avLst/>
          </a:prstGeom>
        </p:spPr>
      </p:pic>
      <p:sp>
        <p:nvSpPr>
          <p:cNvPr id="14" name="Text Placeholder 13">
            <a:extLst>
              <a:ext uri="{FF2B5EF4-FFF2-40B4-BE49-F238E27FC236}">
                <a16:creationId xmlns:a16="http://schemas.microsoft.com/office/drawing/2014/main" id="{E1CF3D59-E22D-4725-A777-19E45C81CA08}"/>
              </a:ext>
            </a:extLst>
          </p:cNvPr>
          <p:cNvSpPr>
            <a:spLocks noGrp="1"/>
          </p:cNvSpPr>
          <p:nvPr>
            <p:ph type="body" sz="quarter" idx="10"/>
          </p:nvPr>
        </p:nvSpPr>
        <p:spPr>
          <a:xfrm>
            <a:off x="838199" y="1511300"/>
            <a:ext cx="6231565" cy="1701800"/>
          </a:xfrm>
          <a:prstGeom prst="rect">
            <a:avLst/>
          </a:prstGeom>
        </p:spPr>
        <p:txBody>
          <a:bodyPr/>
          <a:lstStyle>
            <a:lvl1pPr marL="0" indent="0">
              <a:lnSpc>
                <a:spcPts val="7000"/>
              </a:lnSpc>
              <a:spcBef>
                <a:spcPts val="1000"/>
              </a:spcBef>
              <a:buNone/>
              <a:defRPr sz="7200">
                <a:solidFill>
                  <a:schemeClr val="bg1"/>
                </a:solidFill>
                <a:latin typeface="Minion Pro" panose="02040503050306020203" pitchFamily="18" charset="0"/>
              </a:defRPr>
            </a:lvl1pPr>
            <a:lvl2pPr indent="0">
              <a:lnSpc>
                <a:spcPct val="100000"/>
              </a:lnSpc>
              <a:buNone/>
              <a:defRPr sz="4800">
                <a:solidFill>
                  <a:schemeClr val="bg1"/>
                </a:solidFill>
                <a:latin typeface="Bebas Neue Bold" panose="020B0606020202050201" pitchFamily="34" charset="0"/>
              </a:defRPr>
            </a:lvl2pPr>
            <a:lvl3pPr indent="0">
              <a:lnSpc>
                <a:spcPct val="100000"/>
              </a:lnSpc>
              <a:buNone/>
              <a:defRPr sz="4800">
                <a:solidFill>
                  <a:schemeClr val="bg1"/>
                </a:solidFill>
                <a:latin typeface="Bebas Neue Bold" panose="020B0606020202050201" pitchFamily="34" charset="0"/>
              </a:defRPr>
            </a:lvl3pPr>
            <a:lvl4pPr indent="0">
              <a:lnSpc>
                <a:spcPct val="100000"/>
              </a:lnSpc>
              <a:buNone/>
              <a:defRPr sz="4800">
                <a:solidFill>
                  <a:schemeClr val="bg1"/>
                </a:solidFill>
                <a:latin typeface="Bebas Neue Bold" panose="020B0606020202050201" pitchFamily="34" charset="0"/>
              </a:defRPr>
            </a:lvl4pPr>
            <a:lvl5pPr indent="0">
              <a:lnSpc>
                <a:spcPct val="100000"/>
              </a:lnSpc>
              <a:buNone/>
              <a:defRPr sz="4800">
                <a:solidFill>
                  <a:schemeClr val="bg1"/>
                </a:solidFill>
                <a:latin typeface="Bebas Neue Bold" panose="020B0606020202050201" pitchFamily="34" charset="0"/>
              </a:defRPr>
            </a:lvl5pPr>
          </a:lstStyle>
          <a:p>
            <a:pPr lvl="0"/>
            <a:r>
              <a:rPr lang="en-US" dirty="0"/>
              <a:t>Click to edit Master text styles</a:t>
            </a:r>
            <a:endParaRPr lang="en-PH" dirty="0"/>
          </a:p>
        </p:txBody>
      </p:sp>
      <p:sp>
        <p:nvSpPr>
          <p:cNvPr id="16" name="Text Placeholder 15">
            <a:extLst>
              <a:ext uri="{FF2B5EF4-FFF2-40B4-BE49-F238E27FC236}">
                <a16:creationId xmlns:a16="http://schemas.microsoft.com/office/drawing/2014/main" id="{FFD82534-D1C8-4E0A-84BF-4B9A16860D54}"/>
              </a:ext>
            </a:extLst>
          </p:cNvPr>
          <p:cNvSpPr>
            <a:spLocks noGrp="1"/>
          </p:cNvSpPr>
          <p:nvPr>
            <p:ph type="body" sz="quarter" idx="11"/>
          </p:nvPr>
        </p:nvSpPr>
        <p:spPr>
          <a:xfrm>
            <a:off x="825500" y="3505200"/>
            <a:ext cx="4706938" cy="457200"/>
          </a:xfrm>
          <a:prstGeom prst="rect">
            <a:avLst/>
          </a:prstGeom>
        </p:spPr>
        <p:txBody>
          <a:bodyPr/>
          <a:lstStyle>
            <a:lvl1pPr marL="0">
              <a:buNone/>
              <a:defRPr sz="2150">
                <a:solidFill>
                  <a:srgbClr val="DAA901"/>
                </a:solidFill>
                <a:latin typeface="Kievit Offc Pro" panose="020B0504030101020102" pitchFamily="34" charset="0"/>
              </a:defRPr>
            </a:lvl1pPr>
            <a:lvl2pPr>
              <a:buNone/>
              <a:defRPr>
                <a:solidFill>
                  <a:srgbClr val="DAA901"/>
                </a:solidFill>
              </a:defRPr>
            </a:lvl2pPr>
            <a:lvl3pPr>
              <a:buNone/>
              <a:defRPr>
                <a:solidFill>
                  <a:srgbClr val="DAA901"/>
                </a:solidFill>
              </a:defRPr>
            </a:lvl3pPr>
            <a:lvl4pPr>
              <a:buNone/>
              <a:defRPr>
                <a:solidFill>
                  <a:srgbClr val="DAA901"/>
                </a:solidFill>
              </a:defRPr>
            </a:lvl4pPr>
            <a:lvl5pPr>
              <a:buNone/>
              <a:defRPr>
                <a:solidFill>
                  <a:srgbClr val="DAA901"/>
                </a:solidFill>
              </a:defRPr>
            </a:lvl5pPr>
          </a:lstStyle>
          <a:p>
            <a:pPr lvl="0"/>
            <a:r>
              <a:rPr lang="en-US" dirty="0"/>
              <a:t>Click to edit Master text styles</a:t>
            </a:r>
          </a:p>
        </p:txBody>
      </p:sp>
      <p:sp>
        <p:nvSpPr>
          <p:cNvPr id="18" name="Text Placeholder 17">
            <a:extLst>
              <a:ext uri="{FF2B5EF4-FFF2-40B4-BE49-F238E27FC236}">
                <a16:creationId xmlns:a16="http://schemas.microsoft.com/office/drawing/2014/main" id="{F3FD5AB6-3293-4944-A11B-94CDC865275F}"/>
              </a:ext>
            </a:extLst>
          </p:cNvPr>
          <p:cNvSpPr>
            <a:spLocks noGrp="1"/>
          </p:cNvSpPr>
          <p:nvPr>
            <p:ph type="body" sz="quarter" idx="12"/>
          </p:nvPr>
        </p:nvSpPr>
        <p:spPr>
          <a:xfrm>
            <a:off x="838200" y="5165141"/>
            <a:ext cx="4694238" cy="365752"/>
          </a:xfrm>
          <a:prstGeom prst="rect">
            <a:avLst/>
          </a:prstGeom>
        </p:spPr>
        <p:txBody>
          <a:bodyPr/>
          <a:lstStyle>
            <a:lvl1pPr marL="0" indent="0">
              <a:lnSpc>
                <a:spcPct val="100000"/>
              </a:lnSpc>
              <a:spcBef>
                <a:spcPts val="0"/>
              </a:spcBef>
              <a:buNone/>
              <a:defRPr sz="2150" spc="300">
                <a:solidFill>
                  <a:schemeClr val="bg1"/>
                </a:solidFill>
                <a:latin typeface="Minion Pro" panose="02040503050306020203" pitchFamily="18" charset="0"/>
              </a:defRPr>
            </a:lvl1pPr>
            <a:lvl2pPr>
              <a:buNone/>
              <a:defRPr>
                <a:solidFill>
                  <a:schemeClr val="bg1"/>
                </a:solidFill>
              </a:defRPr>
            </a:lvl2pPr>
            <a:lvl3pPr>
              <a:buNone/>
              <a:defRPr>
                <a:solidFill>
                  <a:schemeClr val="bg1"/>
                </a:solidFill>
              </a:defRPr>
            </a:lvl3pPr>
            <a:lvl4pPr>
              <a:buNone/>
              <a:defRPr>
                <a:solidFill>
                  <a:schemeClr val="bg1"/>
                </a:solidFill>
              </a:defRPr>
            </a:lvl4pPr>
            <a:lvl5pPr>
              <a:buNone/>
              <a:defRPr>
                <a:solidFill>
                  <a:schemeClr val="bg1"/>
                </a:solidFill>
              </a:defRPr>
            </a:lvl5pPr>
          </a:lstStyle>
          <a:p>
            <a:pPr lvl="0"/>
            <a:r>
              <a:rPr lang="en-US" dirty="0"/>
              <a:t>Click to edit Master text styles</a:t>
            </a:r>
            <a:endParaRPr lang="en-PH" dirty="0"/>
          </a:p>
        </p:txBody>
      </p:sp>
    </p:spTree>
    <p:extLst>
      <p:ext uri="{BB962C8B-B14F-4D97-AF65-F5344CB8AC3E}">
        <p14:creationId xmlns:p14="http://schemas.microsoft.com/office/powerpoint/2010/main" val="308792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0-#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1"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750" fill="hold"/>
                                        <p:tgtEl>
                                          <p:spTgt spid="10"/>
                                        </p:tgtEl>
                                        <p:attrNameLst>
                                          <p:attrName>ppt_x</p:attrName>
                                        </p:attrNameLst>
                                      </p:cBhvr>
                                      <p:tavLst>
                                        <p:tav tm="0">
                                          <p:val>
                                            <p:strVal val="#ppt_x"/>
                                          </p:val>
                                        </p:tav>
                                        <p:tav tm="100000">
                                          <p:val>
                                            <p:strVal val="#ppt_x"/>
                                          </p:val>
                                        </p:tav>
                                      </p:tavLst>
                                    </p:anim>
                                    <p:anim calcmode="lin" valueType="num">
                                      <p:cBhvr additive="base">
                                        <p:cTn id="17" dur="750" fill="hold"/>
                                        <p:tgtEl>
                                          <p:spTgt spid="10"/>
                                        </p:tgtEl>
                                        <p:attrNameLst>
                                          <p:attrName>ppt_y</p:attrName>
                                        </p:attrNameLst>
                                      </p:cBhvr>
                                      <p:tavLst>
                                        <p:tav tm="0">
                                          <p:val>
                                            <p:strVal val="0-#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750" fill="hold"/>
                                        <p:tgtEl>
                                          <p:spTgt spid="12"/>
                                        </p:tgtEl>
                                        <p:attrNameLst>
                                          <p:attrName>ppt_x</p:attrName>
                                        </p:attrNameLst>
                                      </p:cBhvr>
                                      <p:tavLst>
                                        <p:tav tm="0">
                                          <p:val>
                                            <p:strVal val="#ppt_x"/>
                                          </p:val>
                                        </p:tav>
                                        <p:tav tm="100000">
                                          <p:val>
                                            <p:strVal val="#ppt_x"/>
                                          </p:val>
                                        </p:tav>
                                      </p:tavLst>
                                    </p:anim>
                                    <p:anim calcmode="lin" valueType="num">
                                      <p:cBhvr additive="base">
                                        <p:cTn id="21" dur="750" fill="hold"/>
                                        <p:tgtEl>
                                          <p:spTgt spid="12"/>
                                        </p:tgtEl>
                                        <p:attrNameLst>
                                          <p:attrName>ppt_y</p:attrName>
                                        </p:attrNameLst>
                                      </p:cBhvr>
                                      <p:tavLst>
                                        <p:tav tm="0">
                                          <p:val>
                                            <p:strVal val="1+#ppt_h/2"/>
                                          </p:val>
                                        </p:tav>
                                        <p:tav tm="100000">
                                          <p:val>
                                            <p:strVal val="#ppt_y"/>
                                          </p:val>
                                        </p:tav>
                                      </p:tavLst>
                                    </p:anim>
                                  </p:childTnLst>
                                </p:cTn>
                              </p:par>
                            </p:childTnLst>
                          </p:cTn>
                        </p:par>
                        <p:par>
                          <p:cTn id="22" fill="hold">
                            <p:stCondLst>
                              <p:cond delay="1750"/>
                            </p:stCondLst>
                            <p:childTnLst>
                              <p:par>
                                <p:cTn id="23" presetID="10" presetClass="entr" presetSubtype="0" fill="hold" grpId="0" nodeType="after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fade">
                                      <p:cBhvr>
                                        <p:cTn id="25" dur="750"/>
                                        <p:tgtEl>
                                          <p:spTgt spid="14">
                                            <p:txEl>
                                              <p:pRg st="0" end="0"/>
                                            </p:txEl>
                                          </p:spTgt>
                                        </p:tgtEl>
                                      </p:cBhvr>
                                    </p:animEffect>
                                  </p:childTnLst>
                                </p:cTn>
                              </p:par>
                            </p:childTnLst>
                          </p:cTn>
                        </p:par>
                        <p:par>
                          <p:cTn id="26" fill="hold">
                            <p:stCondLst>
                              <p:cond delay="2500"/>
                            </p:stCondLst>
                            <p:childTnLst>
                              <p:par>
                                <p:cTn id="27" presetID="42" presetClass="entr" presetSubtype="0" fill="hold" grpId="0" nodeType="after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animEffect transition="in" filter="fade">
                                      <p:cBhvr>
                                        <p:cTn id="29" dur="1000"/>
                                        <p:tgtEl>
                                          <p:spTgt spid="16">
                                            <p:txEl>
                                              <p:pRg st="0" end="0"/>
                                            </p:txEl>
                                          </p:spTgt>
                                        </p:tgtEl>
                                      </p:cBhvr>
                                    </p:animEffect>
                                    <p:anim calcmode="lin" valueType="num">
                                      <p:cBhvr>
                                        <p:cTn id="30"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31" dur="1000" fill="hold"/>
                                        <p:tgtEl>
                                          <p:spTgt spid="16">
                                            <p:txEl>
                                              <p:pRg st="0" end="0"/>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350"/>
                                  </p:stCondLst>
                                  <p:childTnLst>
                                    <p:set>
                                      <p:cBhvr>
                                        <p:cTn id="33" dur="1" fill="hold">
                                          <p:stCondLst>
                                            <p:cond delay="0"/>
                                          </p:stCondLst>
                                        </p:cTn>
                                        <p:tgtEl>
                                          <p:spTgt spid="18">
                                            <p:txEl>
                                              <p:pRg st="0" end="0"/>
                                            </p:txEl>
                                          </p:spTgt>
                                        </p:tgtEl>
                                        <p:attrNameLst>
                                          <p:attrName>style.visibility</p:attrName>
                                        </p:attrNameLst>
                                      </p:cBhvr>
                                      <p:to>
                                        <p:strVal val="visible"/>
                                      </p:to>
                                    </p:set>
                                    <p:animEffect transition="in" filter="fade">
                                      <p:cBhvr>
                                        <p:cTn id="34" dur="1000"/>
                                        <p:tgtEl>
                                          <p:spTgt spid="18">
                                            <p:txEl>
                                              <p:pRg st="0" end="0"/>
                                            </p:txEl>
                                          </p:spTgt>
                                        </p:tgtEl>
                                      </p:cBhvr>
                                    </p:animEffect>
                                    <p:anim calcmode="lin" valueType="num">
                                      <p:cBhvr>
                                        <p:cTn id="35"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6"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750"/>
                        <p:tgtEl>
                          <p:spTgt spid="14"/>
                        </p:tgtEl>
                      </p:cBhvr>
                    </p:animEffect>
                  </p:childTnLst>
                </p:cTn>
              </p:par>
            </p:tnLst>
          </p:tmpl>
        </p:tmplLst>
      </p:bldP>
      <p:bldP spid="16" grpId="0" build="p">
        <p:tmplLst>
          <p:tmpl lvl="1">
            <p:tnLst>
              <p:par>
                <p:cTn presetID="42"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1000"/>
                        <p:tgtEl>
                          <p:spTgt spid="16"/>
                        </p:tgtEl>
                      </p:cBhvr>
                    </p:animEffect>
                    <p:anim calcmode="lin" valueType="num">
                      <p:cBhvr>
                        <p:cTn dur="1000" fill="hold"/>
                        <p:tgtEl>
                          <p:spTgt spid="16"/>
                        </p:tgtEl>
                        <p:attrNameLst>
                          <p:attrName>ppt_x</p:attrName>
                        </p:attrNameLst>
                      </p:cBhvr>
                      <p:tavLst>
                        <p:tav tm="0">
                          <p:val>
                            <p:strVal val="#ppt_x"/>
                          </p:val>
                        </p:tav>
                        <p:tav tm="100000">
                          <p:val>
                            <p:strVal val="#ppt_x"/>
                          </p:val>
                        </p:tav>
                      </p:tavLst>
                    </p:anim>
                    <p:anim calcmode="lin" valueType="num">
                      <p:cBhvr>
                        <p:cTn dur="1000" fill="hold"/>
                        <p:tgtEl>
                          <p:spTgt spid="16"/>
                        </p:tgtEl>
                        <p:attrNameLst>
                          <p:attrName>ppt_y</p:attrName>
                        </p:attrNameLst>
                      </p:cBhvr>
                      <p:tavLst>
                        <p:tav tm="0">
                          <p:val>
                            <p:strVal val="#ppt_y+.1"/>
                          </p:val>
                        </p:tav>
                        <p:tav tm="100000">
                          <p:val>
                            <p:strVal val="#ppt_y"/>
                          </p:val>
                        </p:tav>
                      </p:tavLst>
                    </p:anim>
                  </p:childTnLst>
                </p:cTn>
              </p:par>
            </p:tnLst>
          </p:tmpl>
        </p:tmplLst>
      </p:bldP>
      <p:bldP spid="18" grpId="0" build="p">
        <p:tmplLst>
          <p:tmpl lvl="1">
            <p:tnLst>
              <p:par>
                <p:cTn presetID="42" presetClass="entr" presetSubtype="0" fill="hold" nodeType="withEffect">
                  <p:stCondLst>
                    <p:cond delay="350"/>
                  </p:stCondLst>
                  <p:childTnLst>
                    <p:set>
                      <p:cBhvr>
                        <p:cTn dur="1" fill="hold">
                          <p:stCondLst>
                            <p:cond delay="0"/>
                          </p:stCondLst>
                        </p:cTn>
                        <p:tgtEl>
                          <p:spTgt spid="18"/>
                        </p:tgtEl>
                        <p:attrNameLst>
                          <p:attrName>style.visibility</p:attrName>
                        </p:attrNameLst>
                      </p:cBhvr>
                      <p:to>
                        <p:strVal val="visible"/>
                      </p:to>
                    </p:set>
                    <p:animEffect transition="in" filter="fade">
                      <p:cBhvr>
                        <p:cTn dur="1000"/>
                        <p:tgtEl>
                          <p:spTgt spid="18"/>
                        </p:tgtEl>
                      </p:cBhvr>
                    </p:animEffect>
                    <p:anim calcmode="lin" valueType="num">
                      <p:cBhvr>
                        <p:cTn dur="1000" fill="hold"/>
                        <p:tgtEl>
                          <p:spTgt spid="18"/>
                        </p:tgtEl>
                        <p:attrNameLst>
                          <p:attrName>ppt_x</p:attrName>
                        </p:attrNameLst>
                      </p:cBhvr>
                      <p:tavLst>
                        <p:tav tm="0">
                          <p:val>
                            <p:strVal val="#ppt_x"/>
                          </p:val>
                        </p:tav>
                        <p:tav tm="100000">
                          <p:val>
                            <p:strVal val="#ppt_x"/>
                          </p:val>
                        </p:tav>
                      </p:tavLst>
                    </p:anim>
                    <p:anim calcmode="lin" valueType="num">
                      <p:cBhvr>
                        <p:cTn dur="1000" fill="hold"/>
                        <p:tgtEl>
                          <p:spTgt spid="18"/>
                        </p:tgtEl>
                        <p:attrNameLst>
                          <p:attrName>ppt_y</p:attrName>
                        </p:attrNameLst>
                      </p:cBhvr>
                      <p:tavLst>
                        <p:tav tm="0">
                          <p:val>
                            <p:strVal val="#ppt_y+.1"/>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odule OBjectiv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8475122-EC95-4758-95B5-760569FD429B}"/>
              </a:ext>
            </a:extLst>
          </p:cNvPr>
          <p:cNvSpPr/>
          <p:nvPr userDrawn="1"/>
        </p:nvSpPr>
        <p:spPr>
          <a:xfrm>
            <a:off x="0" y="0"/>
            <a:ext cx="5315692" cy="6858000"/>
          </a:xfrm>
          <a:prstGeom prst="rect">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rgbClr val="DAA901"/>
              </a:solidFill>
            </a:endParaRPr>
          </a:p>
        </p:txBody>
      </p:sp>
      <p:pic>
        <p:nvPicPr>
          <p:cNvPr id="3" name="Picture 2" descr="A close up of a street&#10;&#10;Description automatically generated">
            <a:extLst>
              <a:ext uri="{FF2B5EF4-FFF2-40B4-BE49-F238E27FC236}">
                <a16:creationId xmlns:a16="http://schemas.microsoft.com/office/drawing/2014/main" id="{D413A1A6-1DF9-4692-87A7-84AFF63179CE}"/>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0" y="0"/>
            <a:ext cx="5315692" cy="6839905"/>
          </a:xfrm>
          <a:prstGeom prst="rect">
            <a:avLst/>
          </a:prstGeom>
        </p:spPr>
      </p:pic>
      <p:sp>
        <p:nvSpPr>
          <p:cNvPr id="6" name="Parallelogram 5">
            <a:extLst>
              <a:ext uri="{FF2B5EF4-FFF2-40B4-BE49-F238E27FC236}">
                <a16:creationId xmlns:a16="http://schemas.microsoft.com/office/drawing/2014/main" id="{445443CF-E3D9-4F42-AFBA-1981F100C84E}"/>
              </a:ext>
            </a:extLst>
          </p:cNvPr>
          <p:cNvSpPr/>
          <p:nvPr userDrawn="1"/>
        </p:nvSpPr>
        <p:spPr>
          <a:xfrm>
            <a:off x="-668812" y="388356"/>
            <a:ext cx="929640" cy="342900"/>
          </a:xfrm>
          <a:prstGeom prst="parallelogram">
            <a:avLst>
              <a:gd name="adj" fmla="val 62778"/>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7" name="Parallelogram 6">
            <a:extLst>
              <a:ext uri="{FF2B5EF4-FFF2-40B4-BE49-F238E27FC236}">
                <a16:creationId xmlns:a16="http://schemas.microsoft.com/office/drawing/2014/main" id="{EE508DF4-4040-4A24-8665-571532AC5ACA}"/>
              </a:ext>
            </a:extLst>
          </p:cNvPr>
          <p:cNvSpPr/>
          <p:nvPr userDrawn="1"/>
        </p:nvSpPr>
        <p:spPr>
          <a:xfrm>
            <a:off x="-699292" y="444849"/>
            <a:ext cx="1039127" cy="342900"/>
          </a:xfrm>
          <a:prstGeom prst="parallelogram">
            <a:avLst>
              <a:gd name="adj" fmla="val 62778"/>
            </a:avLst>
          </a:prstGeom>
          <a:solidFill>
            <a:srgbClr val="5B5B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8" name="TextBox 7">
            <a:extLst>
              <a:ext uri="{FF2B5EF4-FFF2-40B4-BE49-F238E27FC236}">
                <a16:creationId xmlns:a16="http://schemas.microsoft.com/office/drawing/2014/main" id="{0AE8C312-A920-4819-894E-968082892001}"/>
              </a:ext>
            </a:extLst>
          </p:cNvPr>
          <p:cNvSpPr txBox="1"/>
          <p:nvPr userDrawn="1"/>
        </p:nvSpPr>
        <p:spPr>
          <a:xfrm>
            <a:off x="331761" y="216513"/>
            <a:ext cx="4049250" cy="1200329"/>
          </a:xfrm>
          <a:prstGeom prst="rect">
            <a:avLst/>
          </a:prstGeom>
          <a:noFill/>
        </p:spPr>
        <p:txBody>
          <a:bodyPr wrap="none" rtlCol="0">
            <a:spAutoFit/>
          </a:bodyPr>
          <a:lstStyle/>
          <a:p>
            <a:r>
              <a:rPr lang="en-PH" sz="7200" dirty="0">
                <a:solidFill>
                  <a:srgbClr val="002856"/>
                </a:solidFill>
                <a:latin typeface="Minion Pro" panose="02040503050306020203" pitchFamily="18" charset="0"/>
              </a:rPr>
              <a:t>MODULE</a:t>
            </a:r>
          </a:p>
        </p:txBody>
      </p:sp>
      <p:sp>
        <p:nvSpPr>
          <p:cNvPr id="9" name="TextBox 8">
            <a:extLst>
              <a:ext uri="{FF2B5EF4-FFF2-40B4-BE49-F238E27FC236}">
                <a16:creationId xmlns:a16="http://schemas.microsoft.com/office/drawing/2014/main" id="{DB94E38A-C71A-45EE-A8C7-6A86BED36554}"/>
              </a:ext>
            </a:extLst>
          </p:cNvPr>
          <p:cNvSpPr txBox="1"/>
          <p:nvPr userDrawn="1"/>
        </p:nvSpPr>
        <p:spPr>
          <a:xfrm>
            <a:off x="331760" y="943095"/>
            <a:ext cx="5346015" cy="1200329"/>
          </a:xfrm>
          <a:prstGeom prst="rect">
            <a:avLst/>
          </a:prstGeom>
          <a:noFill/>
        </p:spPr>
        <p:txBody>
          <a:bodyPr wrap="none" rtlCol="0">
            <a:spAutoFit/>
          </a:bodyPr>
          <a:lstStyle/>
          <a:p>
            <a:r>
              <a:rPr lang="en-PH" sz="7200" dirty="0">
                <a:solidFill>
                  <a:schemeClr val="bg1"/>
                </a:solidFill>
                <a:latin typeface="Minion Pro" panose="02040503050306020203" pitchFamily="18" charset="0"/>
              </a:rPr>
              <a:t>OBJECTIVES</a:t>
            </a:r>
          </a:p>
        </p:txBody>
      </p:sp>
      <p:sp>
        <p:nvSpPr>
          <p:cNvPr id="10" name="Text Placeholder 24">
            <a:extLst>
              <a:ext uri="{FF2B5EF4-FFF2-40B4-BE49-F238E27FC236}">
                <a16:creationId xmlns:a16="http://schemas.microsoft.com/office/drawing/2014/main" id="{762C449D-E085-4537-81E8-CAFC55EEDF41}"/>
              </a:ext>
            </a:extLst>
          </p:cNvPr>
          <p:cNvSpPr>
            <a:spLocks noGrp="1"/>
          </p:cNvSpPr>
          <p:nvPr>
            <p:ph type="body" sz="quarter" idx="10"/>
          </p:nvPr>
        </p:nvSpPr>
        <p:spPr>
          <a:xfrm>
            <a:off x="5775324" y="857250"/>
            <a:ext cx="5860466" cy="490955"/>
          </a:xfrm>
          <a:prstGeom prst="rect">
            <a:avLst/>
          </a:prstGeom>
        </p:spPr>
        <p:txBody>
          <a:bodyPr/>
          <a:lstStyle>
            <a:lvl1pPr marL="0" indent="0" algn="l">
              <a:lnSpc>
                <a:spcPct val="100000"/>
              </a:lnSpc>
              <a:spcBef>
                <a:spcPts val="0"/>
              </a:spcBef>
              <a:buNone/>
              <a:defRPr>
                <a:latin typeface="Minion Pro" panose="02040503050306020203" pitchFamily="18" charset="0"/>
              </a:defRPr>
            </a:lvl1pPr>
            <a:lvl2pPr indent="0">
              <a:lnSpc>
                <a:spcPct val="100000"/>
              </a:lnSpc>
              <a:buNone/>
              <a:defRPr/>
            </a:lvl2pPr>
            <a:lvl3pPr indent="0">
              <a:lnSpc>
                <a:spcPct val="100000"/>
              </a:lnSpc>
              <a:buNone/>
              <a:defRPr/>
            </a:lvl3pPr>
            <a:lvl4pPr indent="0">
              <a:lnSpc>
                <a:spcPct val="100000"/>
              </a:lnSpc>
              <a:buNone/>
              <a:defRPr/>
            </a:lvl4pPr>
            <a:lvl5pPr indent="0">
              <a:lnSpc>
                <a:spcPct val="100000"/>
              </a:lnSpc>
              <a:buNone/>
              <a:defRPr/>
            </a:lvl5pPr>
          </a:lstStyle>
          <a:p>
            <a:pPr lvl="0"/>
            <a:r>
              <a:rPr lang="en-US" dirty="0"/>
              <a:t>Click to edit Master text styles</a:t>
            </a:r>
            <a:endParaRPr lang="en-PH" dirty="0"/>
          </a:p>
        </p:txBody>
      </p:sp>
      <p:sp>
        <p:nvSpPr>
          <p:cNvPr id="11" name="Text Placeholder 28">
            <a:extLst>
              <a:ext uri="{FF2B5EF4-FFF2-40B4-BE49-F238E27FC236}">
                <a16:creationId xmlns:a16="http://schemas.microsoft.com/office/drawing/2014/main" id="{F193457A-4EEC-4D5C-B2FF-7EF9B93CFB00}"/>
              </a:ext>
            </a:extLst>
          </p:cNvPr>
          <p:cNvSpPr>
            <a:spLocks noGrp="1"/>
          </p:cNvSpPr>
          <p:nvPr>
            <p:ph type="body" sz="quarter" idx="11"/>
          </p:nvPr>
        </p:nvSpPr>
        <p:spPr>
          <a:xfrm>
            <a:off x="5775324" y="1646173"/>
            <a:ext cx="5861051" cy="2640148"/>
          </a:xfrm>
          <a:prstGeom prst="rect">
            <a:avLst/>
          </a:prstGeom>
        </p:spPr>
        <p:txBody>
          <a:bodyPr/>
          <a:lstStyle>
            <a:lvl1pPr>
              <a:defRPr sz="2000">
                <a:latin typeface="Kievit Offc Pro" panose="020B0504030101020102" pitchFamily="34" charset="0"/>
              </a:defRPr>
            </a:lvl1pPr>
          </a:lstStyle>
          <a:p>
            <a:pPr lvl="0"/>
            <a:r>
              <a:rPr lang="en-US" dirty="0"/>
              <a:t>Click to edit Master text styles</a:t>
            </a:r>
          </a:p>
        </p:txBody>
      </p:sp>
      <p:cxnSp>
        <p:nvCxnSpPr>
          <p:cNvPr id="12" name="Straight Connector 11">
            <a:extLst>
              <a:ext uri="{FF2B5EF4-FFF2-40B4-BE49-F238E27FC236}">
                <a16:creationId xmlns:a16="http://schemas.microsoft.com/office/drawing/2014/main" id="{C66506FA-02A2-4054-925D-E6F74A50D7D5}"/>
              </a:ext>
            </a:extLst>
          </p:cNvPr>
          <p:cNvCxnSpPr>
            <a:cxnSpLocks/>
          </p:cNvCxnSpPr>
          <p:nvPr userDrawn="1"/>
        </p:nvCxnSpPr>
        <p:spPr>
          <a:xfrm>
            <a:off x="445790" y="1959142"/>
            <a:ext cx="2081510" cy="0"/>
          </a:xfrm>
          <a:prstGeom prst="line">
            <a:avLst/>
          </a:prstGeom>
          <a:ln w="19050" cap="rnd">
            <a:solidFill>
              <a:srgbClr val="002856"/>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AD0BA93-3907-45AD-A221-E8178B97CBCA}"/>
              </a:ext>
            </a:extLst>
          </p:cNvPr>
          <p:cNvCxnSpPr>
            <a:cxnSpLocks/>
          </p:cNvCxnSpPr>
          <p:nvPr userDrawn="1"/>
        </p:nvCxnSpPr>
        <p:spPr>
          <a:xfrm>
            <a:off x="579735" y="2035342"/>
            <a:ext cx="1334790" cy="0"/>
          </a:xfrm>
          <a:prstGeom prst="line">
            <a:avLst/>
          </a:prstGeom>
          <a:ln w="19050" cap="rnd">
            <a:solidFill>
              <a:srgbClr val="00285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07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0-#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2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par>
                          <p:cTn id="13" fill="hold">
                            <p:stCondLst>
                              <p:cond delay="95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par>
                          <p:cTn id="20" fill="hold">
                            <p:stCondLst>
                              <p:cond delay="145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750"/>
                                        <p:tgtEl>
                                          <p:spTgt spid="12"/>
                                        </p:tgtEl>
                                      </p:cBhvr>
                                    </p:animEffect>
                                  </p:childTnLst>
                                </p:cTn>
                              </p:par>
                              <p:par>
                                <p:cTn id="24" presetID="22" presetClass="entr" presetSubtype="2"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right)">
                                      <p:cBhvr>
                                        <p:cTn id="26" dur="750"/>
                                        <p:tgtEl>
                                          <p:spTgt spid="13"/>
                                        </p:tgtEl>
                                      </p:cBhvr>
                                    </p:animEffect>
                                  </p:childTnLst>
                                </p:cTn>
                              </p:par>
                            </p:childTnLst>
                          </p:cTn>
                        </p:par>
                        <p:par>
                          <p:cTn id="27" fill="hold">
                            <p:stCondLst>
                              <p:cond delay="2200"/>
                            </p:stCondLst>
                            <p:childTnLst>
                              <p:par>
                                <p:cTn id="28" presetID="42" presetClass="entr" presetSubtype="0" fill="hold" grpId="0" nodeType="afterEffect">
                                  <p:stCondLst>
                                    <p:cond delay="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1000"/>
                                        <p:tgtEl>
                                          <p:spTgt spid="10">
                                            <p:txEl>
                                              <p:pRg st="0" end="0"/>
                                            </p:txEl>
                                          </p:spTgt>
                                        </p:tgtEl>
                                      </p:cBhvr>
                                    </p:animEffect>
                                    <p:anim calcmode="lin" valueType="num">
                                      <p:cBhvr>
                                        <p:cTn id="31"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3200"/>
                            </p:stCondLst>
                            <p:childTnLst>
                              <p:par>
                                <p:cTn id="34" presetID="10" presetClass="entr" presetSubtype="0" fill="hold" grpId="0" nodeType="afterEffect">
                                  <p:stCondLst>
                                    <p:cond delay="250"/>
                                  </p:stCondLst>
                                  <p:childTnLst>
                                    <p:set>
                                      <p:cBhvr>
                                        <p:cTn id="35" dur="1" fill="hold">
                                          <p:stCondLst>
                                            <p:cond delay="0"/>
                                          </p:stCondLst>
                                        </p:cTn>
                                        <p:tgtEl>
                                          <p:spTgt spid="11">
                                            <p:txEl>
                                              <p:pRg st="0" end="0"/>
                                            </p:txEl>
                                          </p:spTgt>
                                        </p:tgtEl>
                                        <p:attrNameLst>
                                          <p:attrName>style.visibility</p:attrName>
                                        </p:attrNameLst>
                                      </p:cBhvr>
                                      <p:to>
                                        <p:strVal val="visible"/>
                                      </p:to>
                                    </p:set>
                                    <p:animEffect transition="in" filter="fade">
                                      <p:cBhvr>
                                        <p:cTn id="36"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build="p">
        <p:tmplLst>
          <p:tmpl lvl="1">
            <p:tnLst>
              <p:par>
                <p:cTn presetID="42"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1000"/>
                        <p:tgtEl>
                          <p:spTgt spid="10"/>
                        </p:tgtEl>
                      </p:cBhvr>
                    </p:animEffect>
                    <p:anim calcmode="lin" valueType="num">
                      <p:cBhvr>
                        <p:cTn dur="1000" fill="hold"/>
                        <p:tgtEl>
                          <p:spTgt spid="10"/>
                        </p:tgtEl>
                        <p:attrNameLst>
                          <p:attrName>ppt_x</p:attrName>
                        </p:attrNameLst>
                      </p:cBhvr>
                      <p:tavLst>
                        <p:tav tm="0">
                          <p:val>
                            <p:strVal val="#ppt_x"/>
                          </p:val>
                        </p:tav>
                        <p:tav tm="100000">
                          <p:val>
                            <p:strVal val="#ppt_x"/>
                          </p:val>
                        </p:tav>
                      </p:tavLst>
                    </p:anim>
                    <p:anim calcmode="lin" valueType="num">
                      <p:cBhvr>
                        <p:cTn dur="1000" fill="hold"/>
                        <p:tgtEl>
                          <p:spTgt spid="10"/>
                        </p:tgtEl>
                        <p:attrNameLst>
                          <p:attrName>ppt_y</p:attrName>
                        </p:attrNameLst>
                      </p:cBhvr>
                      <p:tavLst>
                        <p:tav tm="0">
                          <p:val>
                            <p:strVal val="#ppt_y+.1"/>
                          </p:val>
                        </p:tav>
                        <p:tav tm="100000">
                          <p:val>
                            <p:strVal val="#ppt_y"/>
                          </p:val>
                        </p:tav>
                      </p:tavLst>
                    </p:anim>
                  </p:childTnLst>
                </p:cTn>
              </p:par>
            </p:tnLst>
          </p:tmpl>
        </p:tmplLst>
      </p:bldP>
      <p:bldP spid="11" grpId="0" build="p" advAuto="250">
        <p:tmplLst>
          <p:tmpl lvl="1">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1000"/>
                        <p:tgtEl>
                          <p:spTgt spid="11"/>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3C7081-5E79-4378-BBE8-B72FFC84E316}"/>
              </a:ext>
            </a:extLst>
          </p:cNvPr>
          <p:cNvSpPr/>
          <p:nvPr userDrawn="1"/>
        </p:nvSpPr>
        <p:spPr>
          <a:xfrm>
            <a:off x="0" y="6169515"/>
            <a:ext cx="12191999" cy="8257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 name="Parallelogram 2">
            <a:extLst>
              <a:ext uri="{FF2B5EF4-FFF2-40B4-BE49-F238E27FC236}">
                <a16:creationId xmlns:a16="http://schemas.microsoft.com/office/drawing/2014/main" id="{0FD9A358-280B-4B4F-8907-0315C44CEA6B}"/>
              </a:ext>
            </a:extLst>
          </p:cNvPr>
          <p:cNvSpPr/>
          <p:nvPr userDrawn="1"/>
        </p:nvSpPr>
        <p:spPr>
          <a:xfrm flipH="1" flipV="1">
            <a:off x="-147701" y="6169515"/>
            <a:ext cx="9920351" cy="68810"/>
          </a:xfrm>
          <a:prstGeom prst="parallelogram">
            <a:avLst>
              <a:gd name="adj" fmla="val 144575"/>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 name="Parallelogram 3">
            <a:extLst>
              <a:ext uri="{FF2B5EF4-FFF2-40B4-BE49-F238E27FC236}">
                <a16:creationId xmlns:a16="http://schemas.microsoft.com/office/drawing/2014/main" id="{265F4C62-DAE7-47AE-AA70-B94771DCA034}"/>
              </a:ext>
            </a:extLst>
          </p:cNvPr>
          <p:cNvSpPr/>
          <p:nvPr userDrawn="1"/>
        </p:nvSpPr>
        <p:spPr>
          <a:xfrm flipH="1" flipV="1">
            <a:off x="-147701" y="6195982"/>
            <a:ext cx="10470422" cy="45719"/>
          </a:xfrm>
          <a:prstGeom prst="parallelogram">
            <a:avLst>
              <a:gd name="adj" fmla="val 144575"/>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5" name="Picture 4">
            <a:extLst>
              <a:ext uri="{FF2B5EF4-FFF2-40B4-BE49-F238E27FC236}">
                <a16:creationId xmlns:a16="http://schemas.microsoft.com/office/drawing/2014/main" id="{BAC43BCE-AF63-45B5-A60A-F533D09570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29874" y="6182254"/>
            <a:ext cx="1461359" cy="419150"/>
          </a:xfrm>
          <a:prstGeom prst="rect">
            <a:avLst/>
          </a:prstGeom>
        </p:spPr>
      </p:pic>
      <p:sp>
        <p:nvSpPr>
          <p:cNvPr id="8" name="Parallelogram 7">
            <a:extLst>
              <a:ext uri="{FF2B5EF4-FFF2-40B4-BE49-F238E27FC236}">
                <a16:creationId xmlns:a16="http://schemas.microsoft.com/office/drawing/2014/main" id="{6F154C48-96EF-4565-82B6-91D9744B46C9}"/>
              </a:ext>
            </a:extLst>
          </p:cNvPr>
          <p:cNvSpPr/>
          <p:nvPr userDrawn="1"/>
        </p:nvSpPr>
        <p:spPr>
          <a:xfrm>
            <a:off x="-668812" y="388356"/>
            <a:ext cx="929640" cy="342900"/>
          </a:xfrm>
          <a:prstGeom prst="parallelogram">
            <a:avLst>
              <a:gd name="adj" fmla="val 62778"/>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9" name="Parallelogram 8">
            <a:extLst>
              <a:ext uri="{FF2B5EF4-FFF2-40B4-BE49-F238E27FC236}">
                <a16:creationId xmlns:a16="http://schemas.microsoft.com/office/drawing/2014/main" id="{2003E4D0-8CAE-4EB2-81DC-4D4BC49EADD1}"/>
              </a:ext>
            </a:extLst>
          </p:cNvPr>
          <p:cNvSpPr/>
          <p:nvPr userDrawn="1"/>
        </p:nvSpPr>
        <p:spPr>
          <a:xfrm>
            <a:off x="-699292" y="444849"/>
            <a:ext cx="1039127" cy="342900"/>
          </a:xfrm>
          <a:prstGeom prst="parallelogram">
            <a:avLst>
              <a:gd name="adj" fmla="val 62778"/>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2" name="Text Placeholder 11">
            <a:extLst>
              <a:ext uri="{FF2B5EF4-FFF2-40B4-BE49-F238E27FC236}">
                <a16:creationId xmlns:a16="http://schemas.microsoft.com/office/drawing/2014/main" id="{C6C7B5C2-C5DF-47D7-A9C5-E23131CED60B}"/>
              </a:ext>
            </a:extLst>
          </p:cNvPr>
          <p:cNvSpPr>
            <a:spLocks noGrp="1"/>
          </p:cNvSpPr>
          <p:nvPr>
            <p:ph type="body" sz="quarter" idx="10"/>
          </p:nvPr>
        </p:nvSpPr>
        <p:spPr>
          <a:xfrm>
            <a:off x="344915" y="305149"/>
            <a:ext cx="6210300" cy="527741"/>
          </a:xfrm>
          <a:prstGeom prst="rect">
            <a:avLst/>
          </a:prstGeom>
        </p:spPr>
        <p:txBody>
          <a:bodyPr/>
          <a:lstStyle>
            <a:lvl1pPr marL="0" indent="0">
              <a:lnSpc>
                <a:spcPct val="100000"/>
              </a:lnSpc>
              <a:spcBef>
                <a:spcPts val="0"/>
              </a:spcBef>
              <a:buNone/>
              <a:defRPr sz="3600">
                <a:solidFill>
                  <a:srgbClr val="002856"/>
                </a:solidFill>
                <a:latin typeface="Minion Pro" panose="02040503050306020203" pitchFamily="18" charset="0"/>
              </a:defRPr>
            </a:lvl1pPr>
            <a:lvl2pPr>
              <a:buNone/>
              <a:defRPr/>
            </a:lvl2pPr>
            <a:lvl3pPr>
              <a:buNone/>
              <a:defRPr/>
            </a:lvl3pPr>
            <a:lvl4pPr>
              <a:buNone/>
              <a:defRPr/>
            </a:lvl4pPr>
            <a:lvl5pPr>
              <a:buNone/>
              <a:defRPr/>
            </a:lvl5pPr>
          </a:lstStyle>
          <a:p>
            <a:pPr lvl="0"/>
            <a:r>
              <a:rPr lang="en-US" dirty="0"/>
              <a:t>Click to edit Master text styles</a:t>
            </a:r>
          </a:p>
        </p:txBody>
      </p:sp>
    </p:spTree>
    <p:extLst>
      <p:ext uri="{BB962C8B-B14F-4D97-AF65-F5344CB8AC3E}">
        <p14:creationId xmlns:p14="http://schemas.microsoft.com/office/powerpoint/2010/main" val="302752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0-#ppt_w/2"/>
                                          </p:val>
                                        </p:tav>
                                        <p:tav tm="100000">
                                          <p:val>
                                            <p:strVal val="#ppt_x"/>
                                          </p:val>
                                        </p:tav>
                                      </p:tavLst>
                                    </p:anim>
                                    <p:anim calcmode="lin" valueType="num">
                                      <p:cBhvr additive="base">
                                        <p:cTn id="8" dur="750" fill="hold"/>
                                        <p:tgtEl>
                                          <p:spTgt spid="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20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750" fill="hold"/>
                                        <p:tgtEl>
                                          <p:spTgt spid="8"/>
                                        </p:tgtEl>
                                        <p:attrNameLst>
                                          <p:attrName>ppt_x</p:attrName>
                                        </p:attrNameLst>
                                      </p:cBhvr>
                                      <p:tavLst>
                                        <p:tav tm="0">
                                          <p:val>
                                            <p:strVal val="0-#ppt_w/2"/>
                                          </p:val>
                                        </p:tav>
                                        <p:tav tm="100000">
                                          <p:val>
                                            <p:strVal val="#ppt_x"/>
                                          </p:val>
                                        </p:tav>
                                      </p:tavLst>
                                    </p:anim>
                                    <p:anim calcmode="lin" valueType="num">
                                      <p:cBhvr additive="base">
                                        <p:cTn id="12" dur="750" fill="hold"/>
                                        <p:tgtEl>
                                          <p:spTgt spid="8"/>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50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75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2" grpId="0" build="p">
        <p:tmplLst>
          <p:tmpl lvl="1">
            <p:tnLst>
              <p:par>
                <p:cTn presetID="10" presetClass="entr" presetSubtype="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750"/>
                        <p:tgtEl>
                          <p:spTgt spid="12"/>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3C7081-5E79-4378-BBE8-B72FFC84E316}"/>
              </a:ext>
            </a:extLst>
          </p:cNvPr>
          <p:cNvSpPr/>
          <p:nvPr userDrawn="1"/>
        </p:nvSpPr>
        <p:spPr>
          <a:xfrm>
            <a:off x="0" y="6166139"/>
            <a:ext cx="12191999" cy="829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 name="Parallelogram 2">
            <a:extLst>
              <a:ext uri="{FF2B5EF4-FFF2-40B4-BE49-F238E27FC236}">
                <a16:creationId xmlns:a16="http://schemas.microsoft.com/office/drawing/2014/main" id="{0FD9A358-280B-4B4F-8907-0315C44CEA6B}"/>
              </a:ext>
            </a:extLst>
          </p:cNvPr>
          <p:cNvSpPr/>
          <p:nvPr userDrawn="1"/>
        </p:nvSpPr>
        <p:spPr>
          <a:xfrm flipH="1" flipV="1">
            <a:off x="-147701" y="6169515"/>
            <a:ext cx="9920351" cy="68810"/>
          </a:xfrm>
          <a:prstGeom prst="parallelogram">
            <a:avLst>
              <a:gd name="adj" fmla="val 144575"/>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 name="Parallelogram 3">
            <a:extLst>
              <a:ext uri="{FF2B5EF4-FFF2-40B4-BE49-F238E27FC236}">
                <a16:creationId xmlns:a16="http://schemas.microsoft.com/office/drawing/2014/main" id="{265F4C62-DAE7-47AE-AA70-B94771DCA034}"/>
              </a:ext>
            </a:extLst>
          </p:cNvPr>
          <p:cNvSpPr/>
          <p:nvPr userDrawn="1"/>
        </p:nvSpPr>
        <p:spPr>
          <a:xfrm flipH="1" flipV="1">
            <a:off x="-147701" y="6195982"/>
            <a:ext cx="10470422" cy="45719"/>
          </a:xfrm>
          <a:prstGeom prst="parallelogram">
            <a:avLst>
              <a:gd name="adj" fmla="val 144575"/>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5" name="Picture 4">
            <a:extLst>
              <a:ext uri="{FF2B5EF4-FFF2-40B4-BE49-F238E27FC236}">
                <a16:creationId xmlns:a16="http://schemas.microsoft.com/office/drawing/2014/main" id="{BAC43BCE-AF63-45B5-A60A-F533D09570D7}"/>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10429874" y="6182254"/>
            <a:ext cx="1461359" cy="419150"/>
          </a:xfrm>
          <a:prstGeom prst="rect">
            <a:avLst/>
          </a:prstGeom>
        </p:spPr>
      </p:pic>
      <p:sp>
        <p:nvSpPr>
          <p:cNvPr id="6" name="TextBox 5">
            <a:extLst>
              <a:ext uri="{FF2B5EF4-FFF2-40B4-BE49-F238E27FC236}">
                <a16:creationId xmlns:a16="http://schemas.microsoft.com/office/drawing/2014/main" id="{DDDB0189-EDB4-4900-9A0F-722EEE5834D0}"/>
              </a:ext>
            </a:extLst>
          </p:cNvPr>
          <p:cNvSpPr txBox="1"/>
          <p:nvPr userDrawn="1"/>
        </p:nvSpPr>
        <p:spPr>
          <a:xfrm>
            <a:off x="269507" y="6352676"/>
            <a:ext cx="3359217" cy="738664"/>
          </a:xfrm>
          <a:prstGeom prst="rect">
            <a:avLst/>
          </a:prstGeom>
          <a:noFill/>
        </p:spPr>
        <p:txBody>
          <a:bodyPr wrap="square" rtlCol="0">
            <a:spAutoFit/>
          </a:bodyPr>
          <a:lstStyle/>
          <a:p>
            <a:r>
              <a:rPr lang="en-PH" sz="2100" spc="600" dirty="0">
                <a:solidFill>
                  <a:srgbClr val="5B5B5B"/>
                </a:solidFill>
                <a:latin typeface="Minion Pro" panose="02040503050306020203" pitchFamily="18" charset="0"/>
              </a:rPr>
              <a:t>ORACLE FINANCIALS</a:t>
            </a:r>
          </a:p>
        </p:txBody>
      </p:sp>
      <p:pic>
        <p:nvPicPr>
          <p:cNvPr id="14" name="Picture 13" descr="A person sitting on a bed&#10;&#10;Description automatically generated">
            <a:extLst>
              <a:ext uri="{FF2B5EF4-FFF2-40B4-BE49-F238E27FC236}">
                <a16:creationId xmlns:a16="http://schemas.microsoft.com/office/drawing/2014/main" id="{E9208CDD-DAA8-4023-925F-5969F4B1CA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008430" y="0"/>
            <a:ext cx="4183570" cy="6858000"/>
          </a:xfrm>
          <a:prstGeom prst="rect">
            <a:avLst/>
          </a:prstGeom>
        </p:spPr>
      </p:pic>
      <p:pic>
        <p:nvPicPr>
          <p:cNvPr id="19" name="Picture 18" descr="A picture containing drawing&#10;&#10;Description automatically generated">
            <a:extLst>
              <a:ext uri="{FF2B5EF4-FFF2-40B4-BE49-F238E27FC236}">
                <a16:creationId xmlns:a16="http://schemas.microsoft.com/office/drawing/2014/main" id="{30096B15-3665-4634-84DD-C5F51452546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29200" y="6181200"/>
            <a:ext cx="1434126" cy="417600"/>
          </a:xfrm>
          <a:prstGeom prst="rect">
            <a:avLst/>
          </a:prstGeom>
        </p:spPr>
      </p:pic>
      <p:sp>
        <p:nvSpPr>
          <p:cNvPr id="15" name="Parallelogram 14">
            <a:extLst>
              <a:ext uri="{FF2B5EF4-FFF2-40B4-BE49-F238E27FC236}">
                <a16:creationId xmlns:a16="http://schemas.microsoft.com/office/drawing/2014/main" id="{AB83523E-89B4-4D97-B8EC-4991AC9743C3}"/>
              </a:ext>
            </a:extLst>
          </p:cNvPr>
          <p:cNvSpPr/>
          <p:nvPr userDrawn="1"/>
        </p:nvSpPr>
        <p:spPr>
          <a:xfrm>
            <a:off x="-668812" y="388356"/>
            <a:ext cx="929640" cy="342900"/>
          </a:xfrm>
          <a:prstGeom prst="parallelogram">
            <a:avLst>
              <a:gd name="adj" fmla="val 62778"/>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7" name="Parallelogram 16">
            <a:extLst>
              <a:ext uri="{FF2B5EF4-FFF2-40B4-BE49-F238E27FC236}">
                <a16:creationId xmlns:a16="http://schemas.microsoft.com/office/drawing/2014/main" id="{6570360A-4B30-4AB2-977F-73D75B46DD22}"/>
              </a:ext>
            </a:extLst>
          </p:cNvPr>
          <p:cNvSpPr/>
          <p:nvPr userDrawn="1"/>
        </p:nvSpPr>
        <p:spPr>
          <a:xfrm>
            <a:off x="-699292" y="444849"/>
            <a:ext cx="1039127" cy="342900"/>
          </a:xfrm>
          <a:prstGeom prst="parallelogram">
            <a:avLst>
              <a:gd name="adj" fmla="val 62778"/>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0" name="Text Placeholder 11">
            <a:extLst>
              <a:ext uri="{FF2B5EF4-FFF2-40B4-BE49-F238E27FC236}">
                <a16:creationId xmlns:a16="http://schemas.microsoft.com/office/drawing/2014/main" id="{DFC3DBF0-93DC-4486-B1AA-2B5E7F16A2D4}"/>
              </a:ext>
            </a:extLst>
          </p:cNvPr>
          <p:cNvSpPr>
            <a:spLocks noGrp="1"/>
          </p:cNvSpPr>
          <p:nvPr>
            <p:ph type="body" sz="quarter" idx="10"/>
          </p:nvPr>
        </p:nvSpPr>
        <p:spPr>
          <a:xfrm>
            <a:off x="344915" y="305149"/>
            <a:ext cx="6210300" cy="527741"/>
          </a:xfrm>
          <a:prstGeom prst="rect">
            <a:avLst/>
          </a:prstGeom>
        </p:spPr>
        <p:txBody>
          <a:bodyPr/>
          <a:lstStyle>
            <a:lvl1pPr marL="0" indent="0">
              <a:lnSpc>
                <a:spcPct val="100000"/>
              </a:lnSpc>
              <a:spcBef>
                <a:spcPts val="0"/>
              </a:spcBef>
              <a:buNone/>
              <a:defRPr sz="3600">
                <a:solidFill>
                  <a:srgbClr val="002856"/>
                </a:solidFill>
                <a:latin typeface="Minion Pro" panose="02040503050306020203" pitchFamily="18"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8" name="Rectangle 7">
            <a:extLst>
              <a:ext uri="{FF2B5EF4-FFF2-40B4-BE49-F238E27FC236}">
                <a16:creationId xmlns:a16="http://schemas.microsoft.com/office/drawing/2014/main" id="{2B1B2147-A3DA-49E9-8AD5-2DBE49EDF9D7}"/>
              </a:ext>
            </a:extLst>
          </p:cNvPr>
          <p:cNvSpPr/>
          <p:nvPr userDrawn="1"/>
        </p:nvSpPr>
        <p:spPr>
          <a:xfrm>
            <a:off x="8008430" y="0"/>
            <a:ext cx="996085" cy="3084163"/>
          </a:xfrm>
          <a:prstGeom prst="rect">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2" name="Diagonal Stripe 21">
            <a:extLst>
              <a:ext uri="{FF2B5EF4-FFF2-40B4-BE49-F238E27FC236}">
                <a16:creationId xmlns:a16="http://schemas.microsoft.com/office/drawing/2014/main" id="{3C30DB27-DA01-4878-979B-B1BF0A373436}"/>
              </a:ext>
            </a:extLst>
          </p:cNvPr>
          <p:cNvSpPr/>
          <p:nvPr userDrawn="1"/>
        </p:nvSpPr>
        <p:spPr>
          <a:xfrm>
            <a:off x="8008430" y="0"/>
            <a:ext cx="2047212" cy="6858000"/>
          </a:xfrm>
          <a:prstGeom prst="diagStripe">
            <a:avLst>
              <a:gd name="adj" fmla="val 38927"/>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solidFill>
                <a:schemeClr val="tx1"/>
              </a:solidFill>
            </a:endParaRPr>
          </a:p>
        </p:txBody>
      </p:sp>
    </p:spTree>
    <p:extLst>
      <p:ext uri="{BB962C8B-B14F-4D97-AF65-F5344CB8AC3E}">
        <p14:creationId xmlns:p14="http://schemas.microsoft.com/office/powerpoint/2010/main" val="3631047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0-#ppt_w/2"/>
                                          </p:val>
                                        </p:tav>
                                        <p:tav tm="100000">
                                          <p:val>
                                            <p:strVal val="#ppt_x"/>
                                          </p:val>
                                        </p:tav>
                                      </p:tavLst>
                                    </p:anim>
                                    <p:anim calcmode="lin" valueType="num">
                                      <p:cBhvr additive="base">
                                        <p:cTn id="8" dur="75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750" fill="hold"/>
                                        <p:tgtEl>
                                          <p:spTgt spid="15"/>
                                        </p:tgtEl>
                                        <p:attrNameLst>
                                          <p:attrName>ppt_x</p:attrName>
                                        </p:attrNameLst>
                                      </p:cBhvr>
                                      <p:tavLst>
                                        <p:tav tm="0">
                                          <p:val>
                                            <p:strVal val="0-#ppt_w/2"/>
                                          </p:val>
                                        </p:tav>
                                        <p:tav tm="100000">
                                          <p:val>
                                            <p:strVal val="#ppt_x"/>
                                          </p:val>
                                        </p:tav>
                                      </p:tavLst>
                                    </p:anim>
                                    <p:anim calcmode="lin" valueType="num">
                                      <p:cBhvr additive="base">
                                        <p:cTn id="12" dur="750" fill="hold"/>
                                        <p:tgtEl>
                                          <p:spTgt spid="15"/>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500"/>
                                  </p:stCondLst>
                                  <p:childTnLst>
                                    <p:set>
                                      <p:cBhvr>
                                        <p:cTn id="14" dur="1" fill="hold">
                                          <p:stCondLst>
                                            <p:cond delay="0"/>
                                          </p:stCondLst>
                                        </p:cTn>
                                        <p:tgtEl>
                                          <p:spTgt spid="20">
                                            <p:txEl>
                                              <p:pRg st="0" end="0"/>
                                            </p:txEl>
                                          </p:spTgt>
                                        </p:tgtEl>
                                        <p:attrNameLst>
                                          <p:attrName>style.visibility</p:attrName>
                                        </p:attrNameLst>
                                      </p:cBhvr>
                                      <p:to>
                                        <p:strVal val="visible"/>
                                      </p:to>
                                    </p:set>
                                    <p:animEffect transition="in" filter="fade">
                                      <p:cBhvr>
                                        <p:cTn id="15" dur="750"/>
                                        <p:tgtEl>
                                          <p:spTgt spid="20">
                                            <p:txEl>
                                              <p:pRg st="0" end="0"/>
                                            </p:txEl>
                                          </p:spTgt>
                                        </p:tgtEl>
                                      </p:cBhvr>
                                    </p:animEffect>
                                  </p:childTnLst>
                                </p:cTn>
                              </p:par>
                              <p:par>
                                <p:cTn id="16" presetID="2" presetClass="entr" presetSubtype="2" fill="hold" nodeType="withEffect">
                                  <p:stCondLst>
                                    <p:cond delay="30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750" fill="hold"/>
                                        <p:tgtEl>
                                          <p:spTgt spid="14"/>
                                        </p:tgtEl>
                                        <p:attrNameLst>
                                          <p:attrName>ppt_x</p:attrName>
                                        </p:attrNameLst>
                                      </p:cBhvr>
                                      <p:tavLst>
                                        <p:tav tm="0">
                                          <p:val>
                                            <p:strVal val="1+#ppt_w/2"/>
                                          </p:val>
                                        </p:tav>
                                        <p:tav tm="100000">
                                          <p:val>
                                            <p:strVal val="#ppt_x"/>
                                          </p:val>
                                        </p:tav>
                                      </p:tavLst>
                                    </p:anim>
                                    <p:anim calcmode="lin" valueType="num">
                                      <p:cBhvr additive="base">
                                        <p:cTn id="19" dur="750" fill="hold"/>
                                        <p:tgtEl>
                                          <p:spTgt spid="14"/>
                                        </p:tgtEl>
                                        <p:attrNameLst>
                                          <p:attrName>ppt_y</p:attrName>
                                        </p:attrNameLst>
                                      </p:cBhvr>
                                      <p:tavLst>
                                        <p:tav tm="0">
                                          <p:val>
                                            <p:strVal val="#ppt_y"/>
                                          </p:val>
                                        </p:tav>
                                        <p:tav tm="100000">
                                          <p:val>
                                            <p:strVal val="#ppt_y"/>
                                          </p:val>
                                        </p:tav>
                                      </p:tavLst>
                                    </p:anim>
                                  </p:childTnLst>
                                </p:cTn>
                              </p:par>
                            </p:childTnLst>
                          </p:cTn>
                        </p:par>
                        <p:par>
                          <p:cTn id="20" fill="hold">
                            <p:stCondLst>
                              <p:cond delay="1250"/>
                            </p:stCondLst>
                            <p:childTnLst>
                              <p:par>
                                <p:cTn id="21" presetID="2" presetClass="entr" presetSubtype="1"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0-#ppt_h/2"/>
                                          </p:val>
                                        </p:tav>
                                        <p:tav tm="100000">
                                          <p:val>
                                            <p:strVal val="#ppt_y"/>
                                          </p:val>
                                        </p:tav>
                                      </p:tavLst>
                                    </p:anim>
                                  </p:childTnLst>
                                </p:cTn>
                              </p:par>
                            </p:childTnLst>
                          </p:cTn>
                        </p:par>
                        <p:par>
                          <p:cTn id="25" fill="hold">
                            <p:stCondLst>
                              <p:cond delay="1750"/>
                            </p:stCondLst>
                            <p:childTnLst>
                              <p:par>
                                <p:cTn id="26" presetID="2" presetClass="entr" presetSubtype="1"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0" grpId="0" build="p">
        <p:tmplLst>
          <p:tmpl lvl="1">
            <p:tnLst>
              <p:par>
                <p:cTn presetID="10" presetClass="entr" presetSubtype="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750"/>
                        <p:tgtEl>
                          <p:spTgt spid="20"/>
                        </p:tgtEl>
                      </p:cBhvr>
                    </p:animEffect>
                  </p:childTnLst>
                </p:cTn>
              </p:par>
            </p:tnLst>
          </p:tmpl>
        </p:tmplLst>
      </p:bldP>
      <p:bldP spid="8" grpId="0" animBg="1"/>
      <p:bldP spid="22" grpId="0" animBg="1"/>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3C7081-5E79-4378-BBE8-B72FFC84E316}"/>
              </a:ext>
            </a:extLst>
          </p:cNvPr>
          <p:cNvSpPr/>
          <p:nvPr userDrawn="1"/>
        </p:nvSpPr>
        <p:spPr>
          <a:xfrm>
            <a:off x="0" y="6166139"/>
            <a:ext cx="12191999" cy="829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3" name="Parallelogram 2">
            <a:extLst>
              <a:ext uri="{FF2B5EF4-FFF2-40B4-BE49-F238E27FC236}">
                <a16:creationId xmlns:a16="http://schemas.microsoft.com/office/drawing/2014/main" id="{0FD9A358-280B-4B4F-8907-0315C44CEA6B}"/>
              </a:ext>
            </a:extLst>
          </p:cNvPr>
          <p:cNvSpPr/>
          <p:nvPr userDrawn="1"/>
        </p:nvSpPr>
        <p:spPr>
          <a:xfrm flipH="1" flipV="1">
            <a:off x="-147701" y="6169515"/>
            <a:ext cx="9920351" cy="68810"/>
          </a:xfrm>
          <a:prstGeom prst="parallelogram">
            <a:avLst>
              <a:gd name="adj" fmla="val 144575"/>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4" name="Parallelogram 3">
            <a:extLst>
              <a:ext uri="{FF2B5EF4-FFF2-40B4-BE49-F238E27FC236}">
                <a16:creationId xmlns:a16="http://schemas.microsoft.com/office/drawing/2014/main" id="{265F4C62-DAE7-47AE-AA70-B94771DCA034}"/>
              </a:ext>
            </a:extLst>
          </p:cNvPr>
          <p:cNvSpPr/>
          <p:nvPr userDrawn="1"/>
        </p:nvSpPr>
        <p:spPr>
          <a:xfrm flipH="1" flipV="1">
            <a:off x="-147701" y="6195982"/>
            <a:ext cx="10470422" cy="45719"/>
          </a:xfrm>
          <a:prstGeom prst="parallelogram">
            <a:avLst>
              <a:gd name="adj" fmla="val 144575"/>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21" name="Picture 20">
            <a:extLst>
              <a:ext uri="{FF2B5EF4-FFF2-40B4-BE49-F238E27FC236}">
                <a16:creationId xmlns:a16="http://schemas.microsoft.com/office/drawing/2014/main" id="{48797EA7-A267-456B-8978-5601C63E87BB}"/>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7620000" y="0"/>
            <a:ext cx="4572000" cy="6858000"/>
          </a:xfrm>
          <a:prstGeom prst="rect">
            <a:avLst/>
          </a:prstGeom>
        </p:spPr>
      </p:pic>
      <p:pic>
        <p:nvPicPr>
          <p:cNvPr id="5" name="Picture 4">
            <a:extLst>
              <a:ext uri="{FF2B5EF4-FFF2-40B4-BE49-F238E27FC236}">
                <a16:creationId xmlns:a16="http://schemas.microsoft.com/office/drawing/2014/main" id="{BAC43BCE-AF63-45B5-A60A-F533D09570D7}"/>
              </a:ext>
            </a:extLst>
          </p:cNvPr>
          <p:cNvPicPr>
            <a:picLocks noChangeAspect="1"/>
          </p:cNvPicPr>
          <p:nvPr userDrawn="1"/>
        </p:nvPicPr>
        <p:blipFill>
          <a:blip r:embed="rId4">
            <a:lum bright="70000" contrast="-70000"/>
            <a:extLst>
              <a:ext uri="{28A0092B-C50C-407E-A947-70E740481C1C}">
                <a14:useLocalDpi xmlns:a14="http://schemas.microsoft.com/office/drawing/2010/main" val="0"/>
              </a:ext>
            </a:extLst>
          </a:blip>
          <a:stretch>
            <a:fillRect/>
          </a:stretch>
        </p:blipFill>
        <p:spPr>
          <a:xfrm>
            <a:off x="10429874" y="6182254"/>
            <a:ext cx="1461359" cy="419150"/>
          </a:xfrm>
          <a:prstGeom prst="rect">
            <a:avLst/>
          </a:prstGeom>
        </p:spPr>
      </p:pic>
      <p:sp>
        <p:nvSpPr>
          <p:cNvPr id="15" name="Parallelogram 14">
            <a:extLst>
              <a:ext uri="{FF2B5EF4-FFF2-40B4-BE49-F238E27FC236}">
                <a16:creationId xmlns:a16="http://schemas.microsoft.com/office/drawing/2014/main" id="{AB83523E-89B4-4D97-B8EC-4991AC9743C3}"/>
              </a:ext>
            </a:extLst>
          </p:cNvPr>
          <p:cNvSpPr/>
          <p:nvPr userDrawn="1"/>
        </p:nvSpPr>
        <p:spPr>
          <a:xfrm>
            <a:off x="-668812" y="388356"/>
            <a:ext cx="929640" cy="342900"/>
          </a:xfrm>
          <a:prstGeom prst="parallelogram">
            <a:avLst>
              <a:gd name="adj" fmla="val 62778"/>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7" name="Parallelogram 16">
            <a:extLst>
              <a:ext uri="{FF2B5EF4-FFF2-40B4-BE49-F238E27FC236}">
                <a16:creationId xmlns:a16="http://schemas.microsoft.com/office/drawing/2014/main" id="{6570360A-4B30-4AB2-977F-73D75B46DD22}"/>
              </a:ext>
            </a:extLst>
          </p:cNvPr>
          <p:cNvSpPr/>
          <p:nvPr userDrawn="1"/>
        </p:nvSpPr>
        <p:spPr>
          <a:xfrm>
            <a:off x="-699292" y="444849"/>
            <a:ext cx="1039127" cy="342900"/>
          </a:xfrm>
          <a:prstGeom prst="parallelogram">
            <a:avLst>
              <a:gd name="adj" fmla="val 62778"/>
            </a:avLst>
          </a:prstGeom>
          <a:solidFill>
            <a:srgbClr val="DAA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4" name="Rectangle 23">
            <a:extLst>
              <a:ext uri="{FF2B5EF4-FFF2-40B4-BE49-F238E27FC236}">
                <a16:creationId xmlns:a16="http://schemas.microsoft.com/office/drawing/2014/main" id="{2A0AD3A7-0EDC-428C-A561-D23A3B81A8FB}"/>
              </a:ext>
            </a:extLst>
          </p:cNvPr>
          <p:cNvSpPr/>
          <p:nvPr userDrawn="1"/>
        </p:nvSpPr>
        <p:spPr>
          <a:xfrm>
            <a:off x="7620000" y="0"/>
            <a:ext cx="4572000" cy="6858000"/>
          </a:xfrm>
          <a:prstGeom prst="rect">
            <a:avLst/>
          </a:prstGeom>
          <a:solidFill>
            <a:srgbClr val="002856">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0" name="Text Placeholder 11">
            <a:extLst>
              <a:ext uri="{FF2B5EF4-FFF2-40B4-BE49-F238E27FC236}">
                <a16:creationId xmlns:a16="http://schemas.microsoft.com/office/drawing/2014/main" id="{DFC3DBF0-93DC-4486-B1AA-2B5E7F16A2D4}"/>
              </a:ext>
            </a:extLst>
          </p:cNvPr>
          <p:cNvSpPr>
            <a:spLocks noGrp="1"/>
          </p:cNvSpPr>
          <p:nvPr>
            <p:ph type="body" sz="quarter" idx="10"/>
          </p:nvPr>
        </p:nvSpPr>
        <p:spPr>
          <a:xfrm>
            <a:off x="344915" y="305149"/>
            <a:ext cx="6210300" cy="527741"/>
          </a:xfrm>
          <a:prstGeom prst="rect">
            <a:avLst/>
          </a:prstGeom>
        </p:spPr>
        <p:txBody>
          <a:bodyPr/>
          <a:lstStyle>
            <a:lvl1pPr marL="0" indent="0">
              <a:lnSpc>
                <a:spcPct val="100000"/>
              </a:lnSpc>
              <a:spcBef>
                <a:spcPts val="0"/>
              </a:spcBef>
              <a:buNone/>
              <a:defRPr sz="3600">
                <a:solidFill>
                  <a:srgbClr val="002856"/>
                </a:solidFill>
                <a:latin typeface="Minion Pro" panose="02040503050306020203" pitchFamily="18" charset="0"/>
              </a:defRPr>
            </a:lvl1pPr>
            <a:lvl2pPr>
              <a:buNone/>
              <a:defRPr/>
            </a:lvl2pPr>
            <a:lvl3pPr>
              <a:buNone/>
              <a:defRPr/>
            </a:lvl3pPr>
            <a:lvl4pPr>
              <a:buNone/>
              <a:defRPr/>
            </a:lvl4pPr>
            <a:lvl5pPr>
              <a:buNone/>
              <a:defRPr/>
            </a:lvl5pPr>
          </a:lstStyle>
          <a:p>
            <a:pPr lvl="0"/>
            <a:r>
              <a:rPr lang="en-US" dirty="0"/>
              <a:t>Click to edit Master text styles</a:t>
            </a:r>
          </a:p>
        </p:txBody>
      </p:sp>
      <p:pic>
        <p:nvPicPr>
          <p:cNvPr id="27" name="Picture 26" descr="A picture containing drawing&#10;&#10;Description automatically generated">
            <a:extLst>
              <a:ext uri="{FF2B5EF4-FFF2-40B4-BE49-F238E27FC236}">
                <a16:creationId xmlns:a16="http://schemas.microsoft.com/office/drawing/2014/main" id="{AF0F2D3C-45A6-4696-BAE6-309E65CA42B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429200" y="6181200"/>
            <a:ext cx="1434126" cy="417600"/>
          </a:xfrm>
          <a:prstGeom prst="rect">
            <a:avLst/>
          </a:prstGeom>
        </p:spPr>
      </p:pic>
      <p:pic>
        <p:nvPicPr>
          <p:cNvPr id="28" name="Picture 27" descr="Background pattern&#10;&#10;Description automatically generated">
            <a:extLst>
              <a:ext uri="{FF2B5EF4-FFF2-40B4-BE49-F238E27FC236}">
                <a16:creationId xmlns:a16="http://schemas.microsoft.com/office/drawing/2014/main" id="{27768D6D-DA4A-4EBD-A4D6-2C8A0BCF7E41}"/>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584472" y="0"/>
            <a:ext cx="2230017" cy="6858000"/>
          </a:xfrm>
          <a:prstGeom prst="rect">
            <a:avLst/>
          </a:prstGeom>
        </p:spPr>
      </p:pic>
      <p:pic>
        <p:nvPicPr>
          <p:cNvPr id="29" name="Picture 28" descr="Background pattern&#10;&#10;Description automatically generated">
            <a:extLst>
              <a:ext uri="{FF2B5EF4-FFF2-40B4-BE49-F238E27FC236}">
                <a16:creationId xmlns:a16="http://schemas.microsoft.com/office/drawing/2014/main" id="{15D28A86-4A10-4BDF-B182-CC9C12639FD5}"/>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283705" y="731256"/>
            <a:ext cx="2276793" cy="6849431"/>
          </a:xfrm>
          <a:prstGeom prst="rect">
            <a:avLst/>
          </a:prstGeom>
        </p:spPr>
      </p:pic>
    </p:spTree>
    <p:extLst>
      <p:ext uri="{BB962C8B-B14F-4D97-AF65-F5344CB8AC3E}">
        <p14:creationId xmlns:p14="http://schemas.microsoft.com/office/powerpoint/2010/main" val="117239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0-#ppt_w/2"/>
                                          </p:val>
                                        </p:tav>
                                        <p:tav tm="100000">
                                          <p:val>
                                            <p:strVal val="#ppt_x"/>
                                          </p:val>
                                        </p:tav>
                                      </p:tavLst>
                                    </p:anim>
                                    <p:anim calcmode="lin" valueType="num">
                                      <p:cBhvr additive="base">
                                        <p:cTn id="8" dur="750" fill="hold"/>
                                        <p:tgtEl>
                                          <p:spTgt spid="17"/>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2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750" fill="hold"/>
                                        <p:tgtEl>
                                          <p:spTgt spid="15"/>
                                        </p:tgtEl>
                                        <p:attrNameLst>
                                          <p:attrName>ppt_x</p:attrName>
                                        </p:attrNameLst>
                                      </p:cBhvr>
                                      <p:tavLst>
                                        <p:tav tm="0">
                                          <p:val>
                                            <p:strVal val="0-#ppt_w/2"/>
                                          </p:val>
                                        </p:tav>
                                        <p:tav tm="100000">
                                          <p:val>
                                            <p:strVal val="#ppt_x"/>
                                          </p:val>
                                        </p:tav>
                                      </p:tavLst>
                                    </p:anim>
                                    <p:anim calcmode="lin" valueType="num">
                                      <p:cBhvr additive="base">
                                        <p:cTn id="12" dur="750" fill="hold"/>
                                        <p:tgtEl>
                                          <p:spTgt spid="15"/>
                                        </p:tgtEl>
                                        <p:attrNameLst>
                                          <p:attrName>ppt_y</p:attrName>
                                        </p:attrNameLst>
                                      </p:cBhvr>
                                      <p:tavLst>
                                        <p:tav tm="0">
                                          <p:val>
                                            <p:strVal val="#ppt_y"/>
                                          </p:val>
                                        </p:tav>
                                        <p:tav tm="100000">
                                          <p:val>
                                            <p:strVal val="#ppt_y"/>
                                          </p:val>
                                        </p:tav>
                                      </p:tavLst>
                                    </p:anim>
                                  </p:childTnLst>
                                </p:cTn>
                              </p:par>
                              <p:par>
                                <p:cTn id="13" presetID="10" presetClass="entr" presetSubtype="0" fill="hold" grpId="0" nodeType="withEffect">
                                  <p:stCondLst>
                                    <p:cond delay="500"/>
                                  </p:stCondLst>
                                  <p:childTnLst>
                                    <p:set>
                                      <p:cBhvr>
                                        <p:cTn id="14" dur="1" fill="hold">
                                          <p:stCondLst>
                                            <p:cond delay="0"/>
                                          </p:stCondLst>
                                        </p:cTn>
                                        <p:tgtEl>
                                          <p:spTgt spid="20">
                                            <p:txEl>
                                              <p:pRg st="0" end="0"/>
                                            </p:txEl>
                                          </p:spTgt>
                                        </p:tgtEl>
                                        <p:attrNameLst>
                                          <p:attrName>style.visibility</p:attrName>
                                        </p:attrNameLst>
                                      </p:cBhvr>
                                      <p:to>
                                        <p:strVal val="visible"/>
                                      </p:to>
                                    </p:set>
                                    <p:animEffect transition="in" filter="fade">
                                      <p:cBhvr>
                                        <p:cTn id="15" dur="750"/>
                                        <p:tgtEl>
                                          <p:spTgt spid="20">
                                            <p:txEl>
                                              <p:pRg st="0" end="0"/>
                                            </p:txEl>
                                          </p:spTgt>
                                        </p:tgtEl>
                                      </p:cBhvr>
                                    </p:animEffect>
                                  </p:childTnLst>
                                </p:cTn>
                              </p:par>
                              <p:par>
                                <p:cTn id="16" presetID="2" presetClass="entr" presetSubtype="4" fill="hold" nodeType="withEffect">
                                  <p:stCondLst>
                                    <p:cond delay="50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750" fill="hold"/>
                                        <p:tgtEl>
                                          <p:spTgt spid="28"/>
                                        </p:tgtEl>
                                        <p:attrNameLst>
                                          <p:attrName>ppt_x</p:attrName>
                                        </p:attrNameLst>
                                      </p:cBhvr>
                                      <p:tavLst>
                                        <p:tav tm="0">
                                          <p:val>
                                            <p:strVal val="#ppt_x"/>
                                          </p:val>
                                        </p:tav>
                                        <p:tav tm="100000">
                                          <p:val>
                                            <p:strVal val="#ppt_x"/>
                                          </p:val>
                                        </p:tav>
                                      </p:tavLst>
                                    </p:anim>
                                    <p:anim calcmode="lin" valueType="num">
                                      <p:cBhvr additive="base">
                                        <p:cTn id="19" dur="750" fill="hold"/>
                                        <p:tgtEl>
                                          <p:spTgt spid="28"/>
                                        </p:tgtEl>
                                        <p:attrNameLst>
                                          <p:attrName>ppt_y</p:attrName>
                                        </p:attrNameLst>
                                      </p:cBhvr>
                                      <p:tavLst>
                                        <p:tav tm="0">
                                          <p:val>
                                            <p:strVal val="1+#ppt_h/2"/>
                                          </p:val>
                                        </p:tav>
                                        <p:tav tm="100000">
                                          <p:val>
                                            <p:strVal val="#ppt_y"/>
                                          </p:val>
                                        </p:tav>
                                      </p:tavLst>
                                    </p:anim>
                                  </p:childTnLst>
                                </p:cTn>
                              </p:par>
                              <p:par>
                                <p:cTn id="20" presetID="2" presetClass="entr" presetSubtype="1" fill="hold" nodeType="withEffect">
                                  <p:stCondLst>
                                    <p:cond delay="700"/>
                                  </p:stCondLst>
                                  <p:childTnLst>
                                    <p:set>
                                      <p:cBhvr>
                                        <p:cTn id="21" dur="1" fill="hold">
                                          <p:stCondLst>
                                            <p:cond delay="0"/>
                                          </p:stCondLst>
                                        </p:cTn>
                                        <p:tgtEl>
                                          <p:spTgt spid="29"/>
                                        </p:tgtEl>
                                        <p:attrNameLst>
                                          <p:attrName>style.visibility</p:attrName>
                                        </p:attrNameLst>
                                      </p:cBhvr>
                                      <p:to>
                                        <p:strVal val="visible"/>
                                      </p:to>
                                    </p:set>
                                    <p:anim calcmode="lin" valueType="num">
                                      <p:cBhvr additive="base">
                                        <p:cTn id="22" dur="750" fill="hold"/>
                                        <p:tgtEl>
                                          <p:spTgt spid="29"/>
                                        </p:tgtEl>
                                        <p:attrNameLst>
                                          <p:attrName>ppt_x</p:attrName>
                                        </p:attrNameLst>
                                      </p:cBhvr>
                                      <p:tavLst>
                                        <p:tav tm="0">
                                          <p:val>
                                            <p:strVal val="#ppt_x"/>
                                          </p:val>
                                        </p:tav>
                                        <p:tav tm="100000">
                                          <p:val>
                                            <p:strVal val="#ppt_x"/>
                                          </p:val>
                                        </p:tav>
                                      </p:tavLst>
                                    </p:anim>
                                    <p:anim calcmode="lin" valueType="num">
                                      <p:cBhvr additive="base">
                                        <p:cTn id="23" dur="750" fill="hold"/>
                                        <p:tgtEl>
                                          <p:spTgt spid="2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0" grpId="0" build="p">
        <p:tmplLst>
          <p:tmpl lvl="1">
            <p:tnLst>
              <p:par>
                <p:cTn presetID="10" presetClass="entr" presetSubtype="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750"/>
                        <p:tgtEl>
                          <p:spTgt spid="20"/>
                        </p:tgtEl>
                      </p:cBhvr>
                    </p:animEffec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image" Target="../media/image33.png"/><Relationship Id="rId2" Type="http://schemas.openxmlformats.org/officeDocument/2006/relationships/slideLayout" Target="../slideLayouts/slideLayout18.xml"/><Relationship Id="rId16" Type="http://schemas.openxmlformats.org/officeDocument/2006/relationships/theme" Target="../theme/theme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5288778"/>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65" r:id="rId6"/>
    <p:sldLayoutId id="2147483654" r:id="rId7"/>
    <p:sldLayoutId id="2147483666" r:id="rId8"/>
    <p:sldLayoutId id="2147483668" r:id="rId9"/>
    <p:sldLayoutId id="2147483656" r:id="rId10"/>
    <p:sldLayoutId id="2147483667" r:id="rId11"/>
    <p:sldLayoutId id="2147483669" r:id="rId12"/>
    <p:sldLayoutId id="2147483658" r:id="rId13"/>
    <p:sldLayoutId id="2147483659" r:id="rId14"/>
    <p:sldLayoutId id="2147483660" r:id="rId15"/>
    <p:sldLayoutId id="2147483687"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C4D7FA-B85E-4477-8C62-94955B340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dirty="0"/>
              <a:t>Click to edit Master title style</a:t>
            </a:r>
          </a:p>
        </p:txBody>
      </p:sp>
      <p:sp>
        <p:nvSpPr>
          <p:cNvPr id="3" name="Text Placeholder 2">
            <a:extLst>
              <a:ext uri="{FF2B5EF4-FFF2-40B4-BE49-F238E27FC236}">
                <a16:creationId xmlns:a16="http://schemas.microsoft.com/office/drawing/2014/main" id="{1F1226BB-3E56-4E7F-8172-7EC03C9F0B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grpSp>
        <p:nvGrpSpPr>
          <p:cNvPr id="6" name="Group 5">
            <a:extLst>
              <a:ext uri="{FF2B5EF4-FFF2-40B4-BE49-F238E27FC236}">
                <a16:creationId xmlns:a16="http://schemas.microsoft.com/office/drawing/2014/main" id="{BAFB4456-9016-4131-A27C-270107553A24}"/>
              </a:ext>
            </a:extLst>
          </p:cNvPr>
          <p:cNvGrpSpPr/>
          <p:nvPr userDrawn="1"/>
        </p:nvGrpSpPr>
        <p:grpSpPr>
          <a:xfrm>
            <a:off x="450015" y="6430114"/>
            <a:ext cx="11291970" cy="233362"/>
            <a:chOff x="540280" y="3312319"/>
            <a:chExt cx="11291970" cy="233362"/>
          </a:xfrm>
        </p:grpSpPr>
        <p:pic>
          <p:nvPicPr>
            <p:cNvPr id="7" name="Picture 6">
              <a:extLst>
                <a:ext uri="{FF2B5EF4-FFF2-40B4-BE49-F238E27FC236}">
                  <a16:creationId xmlns:a16="http://schemas.microsoft.com/office/drawing/2014/main" id="{351ADF06-DB3F-4E15-B97F-61308ADAD446}"/>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540280" y="3312319"/>
              <a:ext cx="823913"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A7D39D7B-24DF-4B35-8A83-B77057092DD0}"/>
                </a:ext>
              </a:extLst>
            </p:cNvPr>
            <p:cNvSpPr/>
            <p:nvPr userDrawn="1"/>
          </p:nvSpPr>
          <p:spPr>
            <a:xfrm>
              <a:off x="10512658" y="3313584"/>
              <a:ext cx="1319592" cy="230832"/>
            </a:xfrm>
            <a:prstGeom prst="rect">
              <a:avLst/>
            </a:prstGeom>
          </p:spPr>
          <p:txBody>
            <a:bodyPr wrap="none">
              <a:spAutoFit/>
            </a:bodyPr>
            <a:lstStyle/>
            <a:p>
              <a:pPr algn="r"/>
              <a:r>
                <a:rPr lang="en-US" sz="900" b="0" dirty="0">
                  <a:solidFill>
                    <a:srgbClr val="002856"/>
                  </a:solidFill>
                  <a:latin typeface="Minion Pro" panose="02040503050306020203" pitchFamily="18" charset="0"/>
                </a:rPr>
                <a:t>ORACLE FINANCIALS</a:t>
              </a:r>
            </a:p>
          </p:txBody>
        </p:sp>
      </p:grpSp>
      <p:cxnSp>
        <p:nvCxnSpPr>
          <p:cNvPr id="5" name="Straight Connector 4">
            <a:extLst>
              <a:ext uri="{FF2B5EF4-FFF2-40B4-BE49-F238E27FC236}">
                <a16:creationId xmlns:a16="http://schemas.microsoft.com/office/drawing/2014/main" id="{20C3C279-7A67-4E10-B43D-69C7020B2F91}"/>
              </a:ext>
            </a:extLst>
          </p:cNvPr>
          <p:cNvCxnSpPr/>
          <p:nvPr userDrawn="1"/>
        </p:nvCxnSpPr>
        <p:spPr>
          <a:xfrm>
            <a:off x="0" y="685800"/>
            <a:ext cx="121920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46CC484-FE15-4CCB-8109-9149B25D8823}"/>
              </a:ext>
            </a:extLst>
          </p:cNvPr>
          <p:cNvCxnSpPr/>
          <p:nvPr userDrawn="1"/>
        </p:nvCxnSpPr>
        <p:spPr>
          <a:xfrm>
            <a:off x="0" y="6176963"/>
            <a:ext cx="12192000"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12FD7EB-AC3C-44DF-9259-2DE7AC9D3FA3}"/>
              </a:ext>
            </a:extLst>
          </p:cNvPr>
          <p:cNvCxnSpPr/>
          <p:nvPr userDrawn="1"/>
        </p:nvCxnSpPr>
        <p:spPr>
          <a:xfrm>
            <a:off x="0" y="6219826"/>
            <a:ext cx="12192000"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52162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hf sldNum="0" hdr="0" dt="0"/>
  <p:txStyles>
    <p:titleStyle>
      <a:lvl1pPr algn="l" defTabSz="914400" rtl="0" eaLnBrk="1" latinLnBrk="0" hangingPunct="1">
        <a:lnSpc>
          <a:spcPct val="90000"/>
        </a:lnSpc>
        <a:spcBef>
          <a:spcPct val="0"/>
        </a:spcBef>
        <a:buNone/>
        <a:defRPr sz="4400" kern="1200">
          <a:solidFill>
            <a:schemeClr val="tx1"/>
          </a:solidFill>
          <a:latin typeface="Minion Pro" panose="02040503050306020203"/>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inion Pro" panose="02040503050306020203"/>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inion Pro" panose="02040503050306020203"/>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inion Pro" panose="02040503050306020203"/>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inion Pro" panose="02040503050306020203"/>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inion Pro" panose="02040503050306020203"/>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325">
          <p15:clr>
            <a:srgbClr val="F26B43"/>
          </p15:clr>
        </p15:guide>
        <p15:guide id="4" pos="734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2.png"/><Relationship Id="rId7" Type="http://schemas.openxmlformats.org/officeDocument/2006/relationships/diagramColors" Target="../diagrams/colors2.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2.png"/><Relationship Id="rId7" Type="http://schemas.openxmlformats.org/officeDocument/2006/relationships/diagramColors" Target="../diagrams/colors3.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microsoft.com/office/2007/relationships/hdphoto" Target="../media/hdphoto3.wdp"/><Relationship Id="rId4" Type="http://schemas.openxmlformats.org/officeDocument/2006/relationships/diagramData" Target="../diagrams/data3.xml"/><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31.xml"/><Relationship Id="rId5" Type="http://schemas.openxmlformats.org/officeDocument/2006/relationships/image" Target="../media/image43.png"/><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Pentagon 6">
            <a:hlinkClick r:id="rId3" action="ppaction://hlinksldjump"/>
            <a:extLst>
              <a:ext uri="{FF2B5EF4-FFF2-40B4-BE49-F238E27FC236}">
                <a16:creationId xmlns:a16="http://schemas.microsoft.com/office/drawing/2014/main" id="{6A609BCD-C4DA-4B21-B9ED-710A54771249}"/>
              </a:ext>
            </a:extLst>
          </p:cNvPr>
          <p:cNvSpPr/>
          <p:nvPr/>
        </p:nvSpPr>
        <p:spPr>
          <a:xfrm>
            <a:off x="914400" y="5447923"/>
            <a:ext cx="2145671" cy="518311"/>
          </a:xfrm>
          <a:prstGeom prst="homePlate">
            <a:avLst/>
          </a:prstGeom>
          <a:solidFill>
            <a:srgbClr val="5B5B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pc="600" dirty="0">
                <a:latin typeface="Minion Pro" panose="02040503050306020203" pitchFamily="18" charset="0"/>
              </a:rPr>
              <a:t>START</a:t>
            </a:r>
          </a:p>
        </p:txBody>
      </p:sp>
      <p:sp>
        <p:nvSpPr>
          <p:cNvPr id="15" name="TextBox 14">
            <a:extLst>
              <a:ext uri="{FF2B5EF4-FFF2-40B4-BE49-F238E27FC236}">
                <a16:creationId xmlns:a16="http://schemas.microsoft.com/office/drawing/2014/main" id="{09DDBBC6-FA38-4107-96CA-EB5EB5A8FBA8}"/>
              </a:ext>
            </a:extLst>
          </p:cNvPr>
          <p:cNvSpPr txBox="1"/>
          <p:nvPr/>
        </p:nvSpPr>
        <p:spPr>
          <a:xfrm>
            <a:off x="790977" y="4953819"/>
            <a:ext cx="2338461" cy="369332"/>
          </a:xfrm>
          <a:prstGeom prst="rect">
            <a:avLst/>
          </a:prstGeom>
          <a:noFill/>
        </p:spPr>
        <p:txBody>
          <a:bodyPr wrap="none" rtlCol="0">
            <a:spAutoFit/>
          </a:bodyPr>
          <a:lstStyle/>
          <a:p>
            <a:r>
              <a:rPr lang="en-PH" sz="1800" i="1" dirty="0">
                <a:solidFill>
                  <a:srgbClr val="FFFFFF"/>
                </a:solidFill>
                <a:latin typeface="Kievit Offc Pro Light" panose="020B0504020101020102" pitchFamily="34" charset="0"/>
              </a:rPr>
              <a:t>Click START to continue.</a:t>
            </a:r>
            <a:endParaRPr lang="en-PH" sz="1800" i="0" dirty="0">
              <a:solidFill>
                <a:prstClr val="black"/>
              </a:solidFill>
              <a:latin typeface="Microsoft Sans Serif" panose="020B0604020202020204" pitchFamily="34" charset="0"/>
            </a:endParaRPr>
          </a:p>
        </p:txBody>
      </p:sp>
      <p:sp>
        <p:nvSpPr>
          <p:cNvPr id="16" name="Text Placeholder 15">
            <a:extLst>
              <a:ext uri="{FF2B5EF4-FFF2-40B4-BE49-F238E27FC236}">
                <a16:creationId xmlns:a16="http://schemas.microsoft.com/office/drawing/2014/main" id="{11D728CC-B2B2-4E26-AC66-08D76326C3B0}"/>
              </a:ext>
            </a:extLst>
          </p:cNvPr>
          <p:cNvSpPr>
            <a:spLocks noGrp="1"/>
          </p:cNvSpPr>
          <p:nvPr>
            <p:ph type="body" sz="quarter" idx="10"/>
          </p:nvPr>
        </p:nvSpPr>
        <p:spPr>
          <a:xfrm>
            <a:off x="729986" y="1190457"/>
            <a:ext cx="9311159" cy="1038225"/>
          </a:xfrm>
        </p:spPr>
        <p:txBody>
          <a:bodyPr/>
          <a:lstStyle/>
          <a:p>
            <a:pPr marL="0" indent="0">
              <a:buNone/>
            </a:pPr>
            <a:r>
              <a:rPr lang="en-PH" sz="5900" dirty="0"/>
              <a:t>Supplier Management</a:t>
            </a:r>
          </a:p>
        </p:txBody>
      </p:sp>
      <p:sp>
        <p:nvSpPr>
          <p:cNvPr id="17" name="Text Placeholder 16">
            <a:extLst>
              <a:ext uri="{FF2B5EF4-FFF2-40B4-BE49-F238E27FC236}">
                <a16:creationId xmlns:a16="http://schemas.microsoft.com/office/drawing/2014/main" id="{04B163C8-D88F-448A-8A58-6E53D90CAB09}"/>
              </a:ext>
            </a:extLst>
          </p:cNvPr>
          <p:cNvSpPr>
            <a:spLocks noGrp="1"/>
          </p:cNvSpPr>
          <p:nvPr>
            <p:ph type="body" sz="quarter" idx="11"/>
          </p:nvPr>
        </p:nvSpPr>
        <p:spPr/>
        <p:txBody>
          <a:bodyPr/>
          <a:lstStyle/>
          <a:p>
            <a:pPr marL="0" indent="0">
              <a:buNone/>
            </a:pPr>
            <a:r>
              <a:rPr lang="en-PH" dirty="0">
                <a:latin typeface="Minion Pro" panose="02040503050306020203" pitchFamily="18" charset="0"/>
              </a:rPr>
              <a:t>Overview</a:t>
            </a:r>
          </a:p>
        </p:txBody>
      </p:sp>
    </p:spTree>
    <p:extLst>
      <p:ext uri="{BB962C8B-B14F-4D97-AF65-F5344CB8AC3E}">
        <p14:creationId xmlns:p14="http://schemas.microsoft.com/office/powerpoint/2010/main" val="107545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600"/>
                            </p:stCondLst>
                            <p:childTnLst>
                              <p:par>
                                <p:cTn id="9" presetID="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6552DD-9D58-4FD8-A685-976A87B596D6}"/>
              </a:ext>
            </a:extLst>
          </p:cNvPr>
          <p:cNvSpPr>
            <a:spLocks noGrp="1"/>
          </p:cNvSpPr>
          <p:nvPr>
            <p:ph type="body" sz="quarter" idx="10"/>
          </p:nvPr>
        </p:nvSpPr>
        <p:spPr/>
        <p:txBody>
          <a:bodyPr/>
          <a:lstStyle/>
          <a:p>
            <a:r>
              <a:rPr lang="en-US" b="1" dirty="0"/>
              <a:t>Purchasing in Procurement</a:t>
            </a:r>
            <a:endParaRPr lang="en-PH" b="1" dirty="0"/>
          </a:p>
        </p:txBody>
      </p:sp>
      <p:pic>
        <p:nvPicPr>
          <p:cNvPr id="4" name="Picture 3" descr="A screen shot of a building&#10;&#10;Description automatically generated">
            <a:extLst>
              <a:ext uri="{FF2B5EF4-FFF2-40B4-BE49-F238E27FC236}">
                <a16:creationId xmlns:a16="http://schemas.microsoft.com/office/drawing/2014/main" id="{2ED10A9A-F9E7-4004-9D2C-46671C5F1F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2860" y="1927860"/>
            <a:ext cx="1257475" cy="2143424"/>
          </a:xfrm>
          <a:prstGeom prst="rect">
            <a:avLst/>
          </a:prstGeom>
        </p:spPr>
      </p:pic>
      <p:sp>
        <p:nvSpPr>
          <p:cNvPr id="8" name="Content Placeholder 2">
            <a:extLst>
              <a:ext uri="{FF2B5EF4-FFF2-40B4-BE49-F238E27FC236}">
                <a16:creationId xmlns:a16="http://schemas.microsoft.com/office/drawing/2014/main" id="{CDE8B9B6-9A20-405B-8AAA-EB715D394490}"/>
              </a:ext>
            </a:extLst>
          </p:cNvPr>
          <p:cNvSpPr txBox="1">
            <a:spLocks/>
          </p:cNvSpPr>
          <p:nvPr/>
        </p:nvSpPr>
        <p:spPr>
          <a:xfrm>
            <a:off x="620712" y="988535"/>
            <a:ext cx="10961689"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chemeClr val="tx2"/>
                </a:solidFill>
                <a:latin typeface="Minion Pro" panose="02040503050306020203" pitchFamily="18" charset="0"/>
              </a:rPr>
              <a:t>The Purchasing process involves supplier agreements, purchase requisitions, and purchase orders.  </a:t>
            </a:r>
            <a:endParaRPr kumimoji="0" lang="en-US" sz="1600" b="0" i="0" u="none" strike="noStrike" kern="1200" cap="none" spc="0" normalizeH="0" baseline="0" noProof="0" dirty="0">
              <a:ln>
                <a:noFill/>
              </a:ln>
              <a:solidFill>
                <a:schemeClr val="tx2"/>
              </a:solidFill>
              <a:effectLst/>
              <a:uLnTx/>
              <a:uFillTx/>
              <a:latin typeface="Minion Pro" panose="02040503050306020203" pitchFamily="18" charset="0"/>
            </a:endParaRPr>
          </a:p>
        </p:txBody>
      </p:sp>
      <p:sp>
        <p:nvSpPr>
          <p:cNvPr id="9" name="Rectangle 8">
            <a:extLst>
              <a:ext uri="{FF2B5EF4-FFF2-40B4-BE49-F238E27FC236}">
                <a16:creationId xmlns:a16="http://schemas.microsoft.com/office/drawing/2014/main" id="{54E6DC37-D467-45B1-A941-65CE4A2F11AF}"/>
              </a:ext>
            </a:extLst>
          </p:cNvPr>
          <p:cNvSpPr/>
          <p:nvPr/>
        </p:nvSpPr>
        <p:spPr>
          <a:xfrm>
            <a:off x="1471094" y="5025443"/>
            <a:ext cx="10072914" cy="842337"/>
          </a:xfrm>
          <a:prstGeom prst="rect">
            <a:avLst/>
          </a:prstGeom>
          <a:solidFill>
            <a:srgbClr val="002060"/>
          </a:solidFill>
          <a:ln w="19050">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latin typeface="Minion Pro" panose="02040503050306020203" pitchFamily="18" charset="0"/>
              </a:rPr>
              <a:t>Approved requisitions sourced against BPAs will automatically be processed into approved purchase orders and sent to suppliers without Procurement approval. </a:t>
            </a:r>
          </a:p>
        </p:txBody>
      </p:sp>
      <p:pic>
        <p:nvPicPr>
          <p:cNvPr id="10" name="Picture 9">
            <a:extLst>
              <a:ext uri="{FF2B5EF4-FFF2-40B4-BE49-F238E27FC236}">
                <a16:creationId xmlns:a16="http://schemas.microsoft.com/office/drawing/2014/main" id="{001E3313-F14C-4B0F-B054-204E31CF6344}"/>
              </a:ext>
            </a:extLst>
          </p:cNvPr>
          <p:cNvPicPr/>
          <p:nvPr/>
        </p:nvPicPr>
        <p:blipFill>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Layer>
                </a14:imgProps>
              </a:ext>
            </a:extLst>
          </a:blip>
          <a:stretch>
            <a:fillRect/>
          </a:stretch>
        </p:blipFill>
        <p:spPr>
          <a:xfrm>
            <a:off x="689641" y="5084026"/>
            <a:ext cx="731520" cy="725170"/>
          </a:xfrm>
          <a:prstGeom prst="rect">
            <a:avLst/>
          </a:prstGeom>
          <a:solidFill>
            <a:srgbClr val="0091B3"/>
          </a:solidFill>
        </p:spPr>
      </p:pic>
      <p:sp>
        <p:nvSpPr>
          <p:cNvPr id="11" name="Google Shape;1149;p118">
            <a:extLst>
              <a:ext uri="{FF2B5EF4-FFF2-40B4-BE49-F238E27FC236}">
                <a16:creationId xmlns:a16="http://schemas.microsoft.com/office/drawing/2014/main" id="{09DC36A1-FBD3-4A4D-9831-0CC8B03618AA}"/>
              </a:ext>
            </a:extLst>
          </p:cNvPr>
          <p:cNvSpPr txBox="1"/>
          <p:nvPr/>
        </p:nvSpPr>
        <p:spPr>
          <a:xfrm>
            <a:off x="1360173" y="4112968"/>
            <a:ext cx="2335986" cy="640080"/>
          </a:xfrm>
          <a:prstGeom prst="rect">
            <a:avLst/>
          </a:prstGeom>
          <a:noFill/>
          <a:ln>
            <a:noFill/>
          </a:ln>
        </p:spPr>
        <p:txBody>
          <a:bodyPr spcFirstLastPara="1" wrap="square" lIns="0" tIns="0" rIns="0" bIns="0" anchor="ctr" anchorCtr="0">
            <a:noAutofit/>
          </a:bodyPr>
          <a:lstStyle/>
          <a:p>
            <a:pPr algn="ctr">
              <a:defRPr/>
            </a:pPr>
            <a:r>
              <a:rPr lang="en-US" sz="1600" b="1" dirty="0">
                <a:solidFill>
                  <a:schemeClr val="tx2"/>
                </a:solidFill>
                <a:latin typeface="Minion Pro" panose="02040503050306020203" pitchFamily="18" charset="0"/>
              </a:rPr>
              <a:t>Procurement buyers enter negotiated supplier agreements in Oracle BPA/CPA</a:t>
            </a:r>
          </a:p>
        </p:txBody>
      </p:sp>
      <p:sp>
        <p:nvSpPr>
          <p:cNvPr id="12" name="Google Shape;1149;p118">
            <a:extLst>
              <a:ext uri="{FF2B5EF4-FFF2-40B4-BE49-F238E27FC236}">
                <a16:creationId xmlns:a16="http://schemas.microsoft.com/office/drawing/2014/main" id="{BC266123-0C19-4BD5-BB6D-75EE4A5EF301}"/>
              </a:ext>
            </a:extLst>
          </p:cNvPr>
          <p:cNvSpPr txBox="1"/>
          <p:nvPr/>
        </p:nvSpPr>
        <p:spPr>
          <a:xfrm>
            <a:off x="3065390" y="1638723"/>
            <a:ext cx="2686156" cy="485363"/>
          </a:xfrm>
          <a:prstGeom prst="rect">
            <a:avLst/>
          </a:prstGeom>
          <a:noFill/>
          <a:ln w="12700">
            <a:solidFill>
              <a:srgbClr val="002856"/>
            </a:solidFill>
          </a:ln>
        </p:spPr>
        <p:txBody>
          <a:bodyPr spcFirstLastPara="1" wrap="square" lIns="0" tIns="0" rIns="0" bIns="0" anchor="ctr" anchorCtr="0">
            <a:noAutofit/>
          </a:bodyPr>
          <a:lstStyle/>
          <a:p>
            <a:pPr algn="ctr">
              <a:defRPr/>
            </a:pPr>
            <a:r>
              <a:rPr lang="en-US" sz="1600" b="1" dirty="0">
                <a:solidFill>
                  <a:schemeClr val="tx2"/>
                </a:solidFill>
                <a:latin typeface="Minion Pro" panose="02040503050306020203" pitchFamily="18" charset="0"/>
              </a:rPr>
              <a:t>Requestors create and submit purchase requisitions</a:t>
            </a:r>
          </a:p>
        </p:txBody>
      </p:sp>
      <p:sp>
        <p:nvSpPr>
          <p:cNvPr id="13" name="Google Shape;1149;p118">
            <a:extLst>
              <a:ext uri="{FF2B5EF4-FFF2-40B4-BE49-F238E27FC236}">
                <a16:creationId xmlns:a16="http://schemas.microsoft.com/office/drawing/2014/main" id="{491D92DD-9AD4-470F-9FA5-776BE042D7DC}"/>
              </a:ext>
            </a:extLst>
          </p:cNvPr>
          <p:cNvSpPr txBox="1"/>
          <p:nvPr/>
        </p:nvSpPr>
        <p:spPr>
          <a:xfrm>
            <a:off x="5525659" y="4112968"/>
            <a:ext cx="2481745" cy="784136"/>
          </a:xfrm>
          <a:prstGeom prst="rect">
            <a:avLst/>
          </a:prstGeom>
          <a:noFill/>
          <a:ln>
            <a:noFill/>
          </a:ln>
        </p:spPr>
        <p:txBody>
          <a:bodyPr spcFirstLastPara="1" wrap="square" lIns="0" tIns="0" rIns="0" bIns="0" anchor="ctr" anchorCtr="0">
            <a:noAutofit/>
          </a:bodyPr>
          <a:lstStyle/>
          <a:p>
            <a:pPr algn="ctr">
              <a:defRPr/>
            </a:pPr>
            <a:r>
              <a:rPr lang="en-US" sz="1600" b="1" dirty="0">
                <a:solidFill>
                  <a:schemeClr val="tx2"/>
                </a:solidFill>
                <a:latin typeface="Minion Pro" panose="02040503050306020203" pitchFamily="18" charset="0"/>
              </a:rPr>
              <a:t>Requisitions are approved based on amount and department approval groups</a:t>
            </a:r>
          </a:p>
        </p:txBody>
      </p:sp>
      <p:grpSp>
        <p:nvGrpSpPr>
          <p:cNvPr id="14" name="Group 13">
            <a:extLst>
              <a:ext uri="{FF2B5EF4-FFF2-40B4-BE49-F238E27FC236}">
                <a16:creationId xmlns:a16="http://schemas.microsoft.com/office/drawing/2014/main" id="{7E0D686D-1990-4696-9DD7-B28842ADD72A}"/>
              </a:ext>
            </a:extLst>
          </p:cNvPr>
          <p:cNvGrpSpPr/>
          <p:nvPr/>
        </p:nvGrpSpPr>
        <p:grpSpPr>
          <a:xfrm>
            <a:off x="1853546" y="2774273"/>
            <a:ext cx="1438949" cy="1202397"/>
            <a:chOff x="1183014" y="2774273"/>
            <a:chExt cx="1438949" cy="1202397"/>
          </a:xfrm>
        </p:grpSpPr>
        <p:sp>
          <p:nvSpPr>
            <p:cNvPr id="15" name="Google Shape;1072;p117">
              <a:extLst>
                <a:ext uri="{FF2B5EF4-FFF2-40B4-BE49-F238E27FC236}">
                  <a16:creationId xmlns:a16="http://schemas.microsoft.com/office/drawing/2014/main" id="{FEBAC80F-14A8-416C-8509-71724F2F653B}"/>
                </a:ext>
              </a:extLst>
            </p:cNvPr>
            <p:cNvSpPr/>
            <p:nvPr/>
          </p:nvSpPr>
          <p:spPr>
            <a:xfrm>
              <a:off x="2002393" y="2774273"/>
              <a:ext cx="619570" cy="1202397"/>
            </a:xfrm>
            <a:custGeom>
              <a:avLst/>
              <a:gdLst/>
              <a:ahLst/>
              <a:cxnLst/>
              <a:rect l="l" t="t" r="r" b="b"/>
              <a:pathLst>
                <a:path w="1160" h="2554" extrusionOk="0">
                  <a:moveTo>
                    <a:pt x="623" y="0"/>
                  </a:moveTo>
                  <a:lnTo>
                    <a:pt x="1160" y="808"/>
                  </a:lnTo>
                  <a:lnTo>
                    <a:pt x="0" y="2554"/>
                  </a:lnTo>
                </a:path>
              </a:pathLst>
            </a:custGeom>
            <a:noFill/>
            <a:ln w="12700" cap="flat" cmpd="sng">
              <a:solidFill>
                <a:schemeClr val="tx2"/>
              </a:solidFill>
              <a:prstDash val="solid"/>
              <a:miter lim="800000"/>
              <a:headEnd type="none" w="med" len="med"/>
              <a:tailEnd type="oval"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100" dirty="0">
                <a:solidFill>
                  <a:schemeClr val="dk2"/>
                </a:solidFill>
                <a:latin typeface="Calibri"/>
                <a:ea typeface="Calibri"/>
                <a:cs typeface="Calibri"/>
                <a:sym typeface="Calibri"/>
              </a:endParaRPr>
            </a:p>
          </p:txBody>
        </p:sp>
        <p:sp>
          <p:nvSpPr>
            <p:cNvPr id="16" name="Google Shape;1071;p117">
              <a:extLst>
                <a:ext uri="{FF2B5EF4-FFF2-40B4-BE49-F238E27FC236}">
                  <a16:creationId xmlns:a16="http://schemas.microsoft.com/office/drawing/2014/main" id="{EEFC7826-E474-49D4-9578-782FEF6E9379}"/>
                </a:ext>
              </a:extLst>
            </p:cNvPr>
            <p:cNvSpPr/>
            <p:nvPr/>
          </p:nvSpPr>
          <p:spPr>
            <a:xfrm>
              <a:off x="1183014" y="2774273"/>
              <a:ext cx="1329940" cy="760796"/>
            </a:xfrm>
            <a:custGeom>
              <a:avLst/>
              <a:gdLst/>
              <a:ahLst/>
              <a:cxnLst/>
              <a:rect l="l" t="t" r="r" b="b"/>
              <a:pathLst>
                <a:path w="2490" h="1616" extrusionOk="0">
                  <a:moveTo>
                    <a:pt x="1952" y="0"/>
                  </a:moveTo>
                  <a:lnTo>
                    <a:pt x="0" y="0"/>
                  </a:lnTo>
                  <a:lnTo>
                    <a:pt x="538" y="808"/>
                  </a:lnTo>
                  <a:lnTo>
                    <a:pt x="0" y="1616"/>
                  </a:lnTo>
                  <a:lnTo>
                    <a:pt x="1952" y="1616"/>
                  </a:lnTo>
                  <a:lnTo>
                    <a:pt x="2490" y="808"/>
                  </a:lnTo>
                  <a:lnTo>
                    <a:pt x="1952" y="0"/>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dirty="0">
                <a:solidFill>
                  <a:schemeClr val="dk2"/>
                </a:solidFill>
                <a:latin typeface="Calibri"/>
                <a:ea typeface="Calibri"/>
                <a:cs typeface="Calibri"/>
                <a:sym typeface="Calibri"/>
              </a:endParaRPr>
            </a:p>
          </p:txBody>
        </p:sp>
        <p:grpSp>
          <p:nvGrpSpPr>
            <p:cNvPr id="17" name="Group 16">
              <a:extLst>
                <a:ext uri="{FF2B5EF4-FFF2-40B4-BE49-F238E27FC236}">
                  <a16:creationId xmlns:a16="http://schemas.microsoft.com/office/drawing/2014/main" id="{1D98E1E1-482B-4602-A515-C52B3E86C970}"/>
                </a:ext>
              </a:extLst>
            </p:cNvPr>
            <p:cNvGrpSpPr/>
            <p:nvPr/>
          </p:nvGrpSpPr>
          <p:grpSpPr>
            <a:xfrm>
              <a:off x="1685360" y="2994362"/>
              <a:ext cx="438549" cy="381904"/>
              <a:chOff x="-9098753" y="777221"/>
              <a:chExt cx="1019180" cy="1096963"/>
            </a:xfrm>
            <a:solidFill>
              <a:schemeClr val="bg2"/>
            </a:solidFill>
          </p:grpSpPr>
          <p:sp>
            <p:nvSpPr>
              <p:cNvPr id="18" name="Freeform 34">
                <a:extLst>
                  <a:ext uri="{FF2B5EF4-FFF2-40B4-BE49-F238E27FC236}">
                    <a16:creationId xmlns:a16="http://schemas.microsoft.com/office/drawing/2014/main" id="{88546A77-A675-4308-A190-3E7A1B3104FD}"/>
                  </a:ext>
                </a:extLst>
              </p:cNvPr>
              <p:cNvSpPr>
                <a:spLocks/>
              </p:cNvSpPr>
              <p:nvPr/>
            </p:nvSpPr>
            <p:spPr bwMode="auto">
              <a:xfrm>
                <a:off x="-8811411" y="904222"/>
                <a:ext cx="731838" cy="969962"/>
              </a:xfrm>
              <a:custGeom>
                <a:avLst/>
                <a:gdLst>
                  <a:gd name="T0" fmla="*/ 303 w 461"/>
                  <a:gd name="T1" fmla="*/ 0 h 611"/>
                  <a:gd name="T2" fmla="*/ 459 w 461"/>
                  <a:gd name="T3" fmla="*/ 42 h 611"/>
                  <a:gd name="T4" fmla="*/ 461 w 461"/>
                  <a:gd name="T5" fmla="*/ 44 h 611"/>
                  <a:gd name="T6" fmla="*/ 305 w 461"/>
                  <a:gd name="T7" fmla="*/ 611 h 611"/>
                  <a:gd name="T8" fmla="*/ 0 w 461"/>
                  <a:gd name="T9" fmla="*/ 527 h 611"/>
                  <a:gd name="T10" fmla="*/ 119 w 461"/>
                  <a:gd name="T11" fmla="*/ 527 h 611"/>
                  <a:gd name="T12" fmla="*/ 283 w 461"/>
                  <a:gd name="T13" fmla="*/ 572 h 611"/>
                  <a:gd name="T14" fmla="*/ 422 w 461"/>
                  <a:gd name="T15" fmla="*/ 66 h 611"/>
                  <a:gd name="T16" fmla="*/ 303 w 461"/>
                  <a:gd name="T17" fmla="*/ 32 h 611"/>
                  <a:gd name="T18" fmla="*/ 303 w 461"/>
                  <a:gd name="T19" fmla="*/ 0 h 611"/>
                  <a:gd name="T20" fmla="*/ 303 w 461"/>
                  <a:gd name="T21" fmla="*/ 0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1" h="611">
                    <a:moveTo>
                      <a:pt x="303" y="0"/>
                    </a:moveTo>
                    <a:lnTo>
                      <a:pt x="459" y="42"/>
                    </a:lnTo>
                    <a:lnTo>
                      <a:pt x="461" y="44"/>
                    </a:lnTo>
                    <a:lnTo>
                      <a:pt x="305" y="611"/>
                    </a:lnTo>
                    <a:lnTo>
                      <a:pt x="0" y="527"/>
                    </a:lnTo>
                    <a:lnTo>
                      <a:pt x="119" y="527"/>
                    </a:lnTo>
                    <a:lnTo>
                      <a:pt x="283" y="572"/>
                    </a:lnTo>
                    <a:lnTo>
                      <a:pt x="422" y="66"/>
                    </a:lnTo>
                    <a:lnTo>
                      <a:pt x="303" y="32"/>
                    </a:lnTo>
                    <a:lnTo>
                      <a:pt x="303" y="0"/>
                    </a:lnTo>
                    <a:lnTo>
                      <a:pt x="30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35">
                <a:extLst>
                  <a:ext uri="{FF2B5EF4-FFF2-40B4-BE49-F238E27FC236}">
                    <a16:creationId xmlns:a16="http://schemas.microsoft.com/office/drawing/2014/main" id="{EE6D81A4-2F82-4383-A391-2CADB027E105}"/>
                  </a:ext>
                </a:extLst>
              </p:cNvPr>
              <p:cNvSpPr>
                <a:spLocks noEditPoints="1"/>
              </p:cNvSpPr>
              <p:nvPr/>
            </p:nvSpPr>
            <p:spPr bwMode="auto">
              <a:xfrm>
                <a:off x="-9098753" y="777221"/>
                <a:ext cx="738189" cy="936625"/>
              </a:xfrm>
              <a:custGeom>
                <a:avLst/>
                <a:gdLst>
                  <a:gd name="T0" fmla="*/ 0 w 321"/>
                  <a:gd name="T1" fmla="*/ 0 h 406"/>
                  <a:gd name="T2" fmla="*/ 0 w 321"/>
                  <a:gd name="T3" fmla="*/ 406 h 406"/>
                  <a:gd name="T4" fmla="*/ 264 w 321"/>
                  <a:gd name="T5" fmla="*/ 406 h 406"/>
                  <a:gd name="T6" fmla="*/ 276 w 321"/>
                  <a:gd name="T7" fmla="*/ 401 h 406"/>
                  <a:gd name="T8" fmla="*/ 317 w 321"/>
                  <a:gd name="T9" fmla="*/ 358 h 406"/>
                  <a:gd name="T10" fmla="*/ 321 w 321"/>
                  <a:gd name="T11" fmla="*/ 348 h 406"/>
                  <a:gd name="T12" fmla="*/ 321 w 321"/>
                  <a:gd name="T13" fmla="*/ 0 h 406"/>
                  <a:gd name="T14" fmla="*/ 0 w 321"/>
                  <a:gd name="T15" fmla="*/ 0 h 406"/>
                  <a:gd name="T16" fmla="*/ 299 w 321"/>
                  <a:gd name="T17" fmla="*/ 342 h 406"/>
                  <a:gd name="T18" fmla="*/ 299 w 321"/>
                  <a:gd name="T19" fmla="*/ 343 h 406"/>
                  <a:gd name="T20" fmla="*/ 298 w 321"/>
                  <a:gd name="T21" fmla="*/ 343 h 406"/>
                  <a:gd name="T22" fmla="*/ 276 w 321"/>
                  <a:gd name="T23" fmla="*/ 343 h 406"/>
                  <a:gd name="T24" fmla="*/ 260 w 321"/>
                  <a:gd name="T25" fmla="*/ 358 h 406"/>
                  <a:gd name="T26" fmla="*/ 260 w 321"/>
                  <a:gd name="T27" fmla="*/ 383 h 406"/>
                  <a:gd name="T28" fmla="*/ 260 w 321"/>
                  <a:gd name="T29" fmla="*/ 384 h 406"/>
                  <a:gd name="T30" fmla="*/ 259 w 321"/>
                  <a:gd name="T31" fmla="*/ 384 h 406"/>
                  <a:gd name="T32" fmla="*/ 22 w 321"/>
                  <a:gd name="T33" fmla="*/ 384 h 406"/>
                  <a:gd name="T34" fmla="*/ 22 w 321"/>
                  <a:gd name="T35" fmla="*/ 21 h 406"/>
                  <a:gd name="T36" fmla="*/ 299 w 321"/>
                  <a:gd name="T37" fmla="*/ 21 h 406"/>
                  <a:gd name="T38" fmla="*/ 299 w 321"/>
                  <a:gd name="T39" fmla="*/ 34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1" h="406">
                    <a:moveTo>
                      <a:pt x="0" y="0"/>
                    </a:moveTo>
                    <a:cubicBezTo>
                      <a:pt x="0" y="406"/>
                      <a:pt x="0" y="406"/>
                      <a:pt x="0" y="406"/>
                    </a:cubicBezTo>
                    <a:cubicBezTo>
                      <a:pt x="264" y="406"/>
                      <a:pt x="264" y="406"/>
                      <a:pt x="264" y="406"/>
                    </a:cubicBezTo>
                    <a:cubicBezTo>
                      <a:pt x="269" y="406"/>
                      <a:pt x="273" y="404"/>
                      <a:pt x="276" y="401"/>
                    </a:cubicBezTo>
                    <a:cubicBezTo>
                      <a:pt x="317" y="358"/>
                      <a:pt x="317" y="358"/>
                      <a:pt x="317" y="358"/>
                    </a:cubicBezTo>
                    <a:cubicBezTo>
                      <a:pt x="320" y="355"/>
                      <a:pt x="321" y="352"/>
                      <a:pt x="321" y="348"/>
                    </a:cubicBezTo>
                    <a:cubicBezTo>
                      <a:pt x="321" y="0"/>
                      <a:pt x="321" y="0"/>
                      <a:pt x="321" y="0"/>
                    </a:cubicBezTo>
                    <a:lnTo>
                      <a:pt x="0" y="0"/>
                    </a:lnTo>
                    <a:close/>
                    <a:moveTo>
                      <a:pt x="299" y="342"/>
                    </a:moveTo>
                    <a:cubicBezTo>
                      <a:pt x="299" y="343"/>
                      <a:pt x="299" y="343"/>
                      <a:pt x="299" y="343"/>
                    </a:cubicBezTo>
                    <a:cubicBezTo>
                      <a:pt x="299" y="343"/>
                      <a:pt x="298" y="343"/>
                      <a:pt x="298" y="343"/>
                    </a:cubicBezTo>
                    <a:cubicBezTo>
                      <a:pt x="276" y="343"/>
                      <a:pt x="276" y="343"/>
                      <a:pt x="276" y="343"/>
                    </a:cubicBezTo>
                    <a:cubicBezTo>
                      <a:pt x="266" y="343"/>
                      <a:pt x="260" y="349"/>
                      <a:pt x="260" y="358"/>
                    </a:cubicBezTo>
                    <a:cubicBezTo>
                      <a:pt x="260" y="383"/>
                      <a:pt x="260" y="383"/>
                      <a:pt x="260" y="383"/>
                    </a:cubicBezTo>
                    <a:cubicBezTo>
                      <a:pt x="260" y="383"/>
                      <a:pt x="260" y="384"/>
                      <a:pt x="260" y="384"/>
                    </a:cubicBezTo>
                    <a:cubicBezTo>
                      <a:pt x="260" y="384"/>
                      <a:pt x="259" y="384"/>
                      <a:pt x="259" y="384"/>
                    </a:cubicBezTo>
                    <a:cubicBezTo>
                      <a:pt x="198" y="384"/>
                      <a:pt x="22" y="384"/>
                      <a:pt x="22" y="384"/>
                    </a:cubicBezTo>
                    <a:cubicBezTo>
                      <a:pt x="22" y="21"/>
                      <a:pt x="22" y="21"/>
                      <a:pt x="22" y="21"/>
                    </a:cubicBezTo>
                    <a:cubicBezTo>
                      <a:pt x="299" y="21"/>
                      <a:pt x="299" y="21"/>
                      <a:pt x="299" y="21"/>
                    </a:cubicBezTo>
                    <a:lnTo>
                      <a:pt x="299" y="34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36">
                <a:extLst>
                  <a:ext uri="{FF2B5EF4-FFF2-40B4-BE49-F238E27FC236}">
                    <a16:creationId xmlns:a16="http://schemas.microsoft.com/office/drawing/2014/main" id="{67770929-946B-4FFD-812D-C09D05A9E4FD}"/>
                  </a:ext>
                </a:extLst>
              </p:cNvPr>
              <p:cNvSpPr>
                <a:spLocks/>
              </p:cNvSpPr>
              <p:nvPr/>
            </p:nvSpPr>
            <p:spPr bwMode="auto">
              <a:xfrm>
                <a:off x="-8986040" y="955019"/>
                <a:ext cx="507999" cy="60325"/>
              </a:xfrm>
              <a:custGeom>
                <a:avLst/>
                <a:gdLst>
                  <a:gd name="T0" fmla="*/ 0 w 320"/>
                  <a:gd name="T1" fmla="*/ 0 h 38"/>
                  <a:gd name="T2" fmla="*/ 320 w 320"/>
                  <a:gd name="T3" fmla="*/ 0 h 38"/>
                  <a:gd name="T4" fmla="*/ 320 w 320"/>
                  <a:gd name="T5" fmla="*/ 38 h 38"/>
                  <a:gd name="T6" fmla="*/ 0 w 320"/>
                  <a:gd name="T7" fmla="*/ 38 h 38"/>
                  <a:gd name="T8" fmla="*/ 0 w 320"/>
                  <a:gd name="T9" fmla="*/ 0 h 38"/>
                  <a:gd name="T10" fmla="*/ 0 w 320"/>
                  <a:gd name="T11" fmla="*/ 0 h 38"/>
                </a:gdLst>
                <a:ahLst/>
                <a:cxnLst>
                  <a:cxn ang="0">
                    <a:pos x="T0" y="T1"/>
                  </a:cxn>
                  <a:cxn ang="0">
                    <a:pos x="T2" y="T3"/>
                  </a:cxn>
                  <a:cxn ang="0">
                    <a:pos x="T4" y="T5"/>
                  </a:cxn>
                  <a:cxn ang="0">
                    <a:pos x="T6" y="T7"/>
                  </a:cxn>
                  <a:cxn ang="0">
                    <a:pos x="T8" y="T9"/>
                  </a:cxn>
                  <a:cxn ang="0">
                    <a:pos x="T10" y="T11"/>
                  </a:cxn>
                </a:cxnLst>
                <a:rect l="0" t="0" r="r" b="b"/>
                <a:pathLst>
                  <a:path w="320" h="38">
                    <a:moveTo>
                      <a:pt x="0" y="0"/>
                    </a:moveTo>
                    <a:lnTo>
                      <a:pt x="320" y="0"/>
                    </a:lnTo>
                    <a:lnTo>
                      <a:pt x="320" y="38"/>
                    </a:lnTo>
                    <a:lnTo>
                      <a:pt x="0" y="38"/>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37">
                <a:extLst>
                  <a:ext uri="{FF2B5EF4-FFF2-40B4-BE49-F238E27FC236}">
                    <a16:creationId xmlns:a16="http://schemas.microsoft.com/office/drawing/2014/main" id="{ECDAA280-1A4B-4492-98BD-E455A38DA6BB}"/>
                  </a:ext>
                </a:extLst>
              </p:cNvPr>
              <p:cNvSpPr>
                <a:spLocks/>
              </p:cNvSpPr>
              <p:nvPr/>
            </p:nvSpPr>
            <p:spPr bwMode="auto">
              <a:xfrm>
                <a:off x="-8986033" y="1067733"/>
                <a:ext cx="508001" cy="60325"/>
              </a:xfrm>
              <a:custGeom>
                <a:avLst/>
                <a:gdLst>
                  <a:gd name="T0" fmla="*/ 0 w 320"/>
                  <a:gd name="T1" fmla="*/ 0 h 38"/>
                  <a:gd name="T2" fmla="*/ 320 w 320"/>
                  <a:gd name="T3" fmla="*/ 0 h 38"/>
                  <a:gd name="T4" fmla="*/ 320 w 320"/>
                  <a:gd name="T5" fmla="*/ 38 h 38"/>
                  <a:gd name="T6" fmla="*/ 0 w 320"/>
                  <a:gd name="T7" fmla="*/ 38 h 38"/>
                  <a:gd name="T8" fmla="*/ 0 w 320"/>
                  <a:gd name="T9" fmla="*/ 0 h 38"/>
                  <a:gd name="T10" fmla="*/ 0 w 320"/>
                  <a:gd name="T11" fmla="*/ 0 h 38"/>
                </a:gdLst>
                <a:ahLst/>
                <a:cxnLst>
                  <a:cxn ang="0">
                    <a:pos x="T0" y="T1"/>
                  </a:cxn>
                  <a:cxn ang="0">
                    <a:pos x="T2" y="T3"/>
                  </a:cxn>
                  <a:cxn ang="0">
                    <a:pos x="T4" y="T5"/>
                  </a:cxn>
                  <a:cxn ang="0">
                    <a:pos x="T6" y="T7"/>
                  </a:cxn>
                  <a:cxn ang="0">
                    <a:pos x="T8" y="T9"/>
                  </a:cxn>
                  <a:cxn ang="0">
                    <a:pos x="T10" y="T11"/>
                  </a:cxn>
                </a:cxnLst>
                <a:rect l="0" t="0" r="r" b="b"/>
                <a:pathLst>
                  <a:path w="320" h="38">
                    <a:moveTo>
                      <a:pt x="0" y="0"/>
                    </a:moveTo>
                    <a:lnTo>
                      <a:pt x="320" y="0"/>
                    </a:lnTo>
                    <a:lnTo>
                      <a:pt x="320" y="38"/>
                    </a:lnTo>
                    <a:lnTo>
                      <a:pt x="0" y="38"/>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38">
                <a:extLst>
                  <a:ext uri="{FF2B5EF4-FFF2-40B4-BE49-F238E27FC236}">
                    <a16:creationId xmlns:a16="http://schemas.microsoft.com/office/drawing/2014/main" id="{86CD8400-C4CF-4A1D-B280-2D02805AACC2}"/>
                  </a:ext>
                </a:extLst>
              </p:cNvPr>
              <p:cNvSpPr>
                <a:spLocks/>
              </p:cNvSpPr>
              <p:nvPr/>
            </p:nvSpPr>
            <p:spPr bwMode="auto">
              <a:xfrm>
                <a:off x="-8986038" y="1178859"/>
                <a:ext cx="219075" cy="60325"/>
              </a:xfrm>
              <a:custGeom>
                <a:avLst/>
                <a:gdLst>
                  <a:gd name="T0" fmla="*/ 0 w 138"/>
                  <a:gd name="T1" fmla="*/ 0 h 38"/>
                  <a:gd name="T2" fmla="*/ 138 w 138"/>
                  <a:gd name="T3" fmla="*/ 0 h 38"/>
                  <a:gd name="T4" fmla="*/ 138 w 138"/>
                  <a:gd name="T5" fmla="*/ 38 h 38"/>
                  <a:gd name="T6" fmla="*/ 0 w 138"/>
                  <a:gd name="T7" fmla="*/ 38 h 38"/>
                  <a:gd name="T8" fmla="*/ 0 w 138"/>
                  <a:gd name="T9" fmla="*/ 0 h 38"/>
                  <a:gd name="T10" fmla="*/ 0 w 138"/>
                  <a:gd name="T11" fmla="*/ 0 h 38"/>
                </a:gdLst>
                <a:ahLst/>
                <a:cxnLst>
                  <a:cxn ang="0">
                    <a:pos x="T0" y="T1"/>
                  </a:cxn>
                  <a:cxn ang="0">
                    <a:pos x="T2" y="T3"/>
                  </a:cxn>
                  <a:cxn ang="0">
                    <a:pos x="T4" y="T5"/>
                  </a:cxn>
                  <a:cxn ang="0">
                    <a:pos x="T6" y="T7"/>
                  </a:cxn>
                  <a:cxn ang="0">
                    <a:pos x="T8" y="T9"/>
                  </a:cxn>
                  <a:cxn ang="0">
                    <a:pos x="T10" y="T11"/>
                  </a:cxn>
                </a:cxnLst>
                <a:rect l="0" t="0" r="r" b="b"/>
                <a:pathLst>
                  <a:path w="138" h="38">
                    <a:moveTo>
                      <a:pt x="0" y="0"/>
                    </a:moveTo>
                    <a:lnTo>
                      <a:pt x="138" y="0"/>
                    </a:lnTo>
                    <a:lnTo>
                      <a:pt x="138" y="38"/>
                    </a:lnTo>
                    <a:lnTo>
                      <a:pt x="0" y="38"/>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23" name="Group 22">
            <a:extLst>
              <a:ext uri="{FF2B5EF4-FFF2-40B4-BE49-F238E27FC236}">
                <a16:creationId xmlns:a16="http://schemas.microsoft.com/office/drawing/2014/main" id="{0E38526E-0AFD-4293-ABF2-D83D83013682}"/>
              </a:ext>
            </a:extLst>
          </p:cNvPr>
          <p:cNvGrpSpPr/>
          <p:nvPr/>
        </p:nvGrpSpPr>
        <p:grpSpPr>
          <a:xfrm>
            <a:off x="3979009" y="2345197"/>
            <a:ext cx="1426965" cy="1202397"/>
            <a:chOff x="3314574" y="2345197"/>
            <a:chExt cx="1426965" cy="1202397"/>
          </a:xfrm>
        </p:grpSpPr>
        <p:sp>
          <p:nvSpPr>
            <p:cNvPr id="24" name="Google Shape;1074;p117">
              <a:extLst>
                <a:ext uri="{FF2B5EF4-FFF2-40B4-BE49-F238E27FC236}">
                  <a16:creationId xmlns:a16="http://schemas.microsoft.com/office/drawing/2014/main" id="{146159A0-471F-491E-A95A-C0B50D739854}"/>
                </a:ext>
              </a:extLst>
            </p:cNvPr>
            <p:cNvSpPr/>
            <p:nvPr/>
          </p:nvSpPr>
          <p:spPr>
            <a:xfrm rot="10800000" flipH="1">
              <a:off x="4121969" y="2345197"/>
              <a:ext cx="619570" cy="1202397"/>
            </a:xfrm>
            <a:custGeom>
              <a:avLst/>
              <a:gdLst/>
              <a:ahLst/>
              <a:cxnLst/>
              <a:rect l="l" t="t" r="r" b="b"/>
              <a:pathLst>
                <a:path w="1160" h="2554" extrusionOk="0">
                  <a:moveTo>
                    <a:pt x="623" y="0"/>
                  </a:moveTo>
                  <a:lnTo>
                    <a:pt x="1160" y="808"/>
                  </a:lnTo>
                  <a:lnTo>
                    <a:pt x="0" y="2554"/>
                  </a:lnTo>
                </a:path>
              </a:pathLst>
            </a:custGeom>
            <a:noFill/>
            <a:ln w="12700" cap="flat" cmpd="sng">
              <a:solidFill>
                <a:schemeClr val="tx2"/>
              </a:solidFill>
              <a:prstDash val="solid"/>
              <a:miter lim="800000"/>
              <a:headEnd type="none" w="med" len="med"/>
              <a:tailEnd type="oval"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100" dirty="0">
                <a:solidFill>
                  <a:schemeClr val="dk2"/>
                </a:solidFill>
                <a:latin typeface="Calibri"/>
                <a:ea typeface="Calibri"/>
                <a:cs typeface="Calibri"/>
                <a:sym typeface="Calibri"/>
              </a:endParaRPr>
            </a:p>
          </p:txBody>
        </p:sp>
        <p:sp>
          <p:nvSpPr>
            <p:cNvPr id="25" name="Google Shape;1073;p117">
              <a:extLst>
                <a:ext uri="{FF2B5EF4-FFF2-40B4-BE49-F238E27FC236}">
                  <a16:creationId xmlns:a16="http://schemas.microsoft.com/office/drawing/2014/main" id="{1C0081A9-D2D5-435F-8314-7D667E1DDD95}"/>
                </a:ext>
              </a:extLst>
            </p:cNvPr>
            <p:cNvSpPr/>
            <p:nvPr/>
          </p:nvSpPr>
          <p:spPr>
            <a:xfrm rot="10800000" flipH="1">
              <a:off x="3314574" y="2774273"/>
              <a:ext cx="1329940" cy="760796"/>
            </a:xfrm>
            <a:custGeom>
              <a:avLst/>
              <a:gdLst/>
              <a:ahLst/>
              <a:cxnLst/>
              <a:rect l="l" t="t" r="r" b="b"/>
              <a:pathLst>
                <a:path w="2490" h="1616" extrusionOk="0">
                  <a:moveTo>
                    <a:pt x="1952" y="0"/>
                  </a:moveTo>
                  <a:lnTo>
                    <a:pt x="0" y="0"/>
                  </a:lnTo>
                  <a:lnTo>
                    <a:pt x="538" y="808"/>
                  </a:lnTo>
                  <a:lnTo>
                    <a:pt x="0" y="1616"/>
                  </a:lnTo>
                  <a:lnTo>
                    <a:pt x="1952" y="1616"/>
                  </a:lnTo>
                  <a:lnTo>
                    <a:pt x="2490" y="808"/>
                  </a:lnTo>
                  <a:lnTo>
                    <a:pt x="19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dirty="0">
                <a:solidFill>
                  <a:schemeClr val="dk2"/>
                </a:solidFill>
                <a:latin typeface="Calibri"/>
                <a:ea typeface="Calibri"/>
                <a:cs typeface="Calibri"/>
                <a:sym typeface="Calibri"/>
              </a:endParaRPr>
            </a:p>
          </p:txBody>
        </p:sp>
        <p:sp>
          <p:nvSpPr>
            <p:cNvPr id="26" name="Freeform 9">
              <a:extLst>
                <a:ext uri="{FF2B5EF4-FFF2-40B4-BE49-F238E27FC236}">
                  <a16:creationId xmlns:a16="http://schemas.microsoft.com/office/drawing/2014/main" id="{90A39ED6-31E4-432A-9065-07F93F010ED7}"/>
                </a:ext>
              </a:extLst>
            </p:cNvPr>
            <p:cNvSpPr>
              <a:spLocks noChangeAspect="1" noEditPoints="1"/>
            </p:cNvSpPr>
            <p:nvPr/>
          </p:nvSpPr>
          <p:spPr bwMode="auto">
            <a:xfrm>
              <a:off x="3784781" y="2948372"/>
              <a:ext cx="501448" cy="417232"/>
            </a:xfrm>
            <a:custGeom>
              <a:avLst/>
              <a:gdLst>
                <a:gd name="T0" fmla="*/ 31 w 102"/>
                <a:gd name="T1" fmla="*/ 0 h 96"/>
                <a:gd name="T2" fmla="*/ 27 w 102"/>
                <a:gd name="T3" fmla="*/ 17 h 96"/>
                <a:gd name="T4" fmla="*/ 53 w 102"/>
                <a:gd name="T5" fmla="*/ 21 h 96"/>
                <a:gd name="T6" fmla="*/ 56 w 102"/>
                <a:gd name="T7" fmla="*/ 3 h 96"/>
                <a:gd name="T8" fmla="*/ 47 w 102"/>
                <a:gd name="T9" fmla="*/ 12 h 96"/>
                <a:gd name="T10" fmla="*/ 31 w 102"/>
                <a:gd name="T11" fmla="*/ 7 h 96"/>
                <a:gd name="T12" fmla="*/ 49 w 102"/>
                <a:gd name="T13" fmla="*/ 3 h 96"/>
                <a:gd name="T14" fmla="*/ 47 w 102"/>
                <a:gd name="T15" fmla="*/ 12 h 96"/>
                <a:gd name="T16" fmla="*/ 56 w 102"/>
                <a:gd name="T17" fmla="*/ 32 h 96"/>
                <a:gd name="T18" fmla="*/ 7 w 102"/>
                <a:gd name="T19" fmla="*/ 30 h 96"/>
                <a:gd name="T20" fmla="*/ 8 w 102"/>
                <a:gd name="T21" fmla="*/ 29 h 96"/>
                <a:gd name="T22" fmla="*/ 56 w 102"/>
                <a:gd name="T23" fmla="*/ 30 h 96"/>
                <a:gd name="T24" fmla="*/ 47 w 102"/>
                <a:gd name="T25" fmla="*/ 44 h 96"/>
                <a:gd name="T26" fmla="*/ 7 w 102"/>
                <a:gd name="T27" fmla="*/ 42 h 96"/>
                <a:gd name="T28" fmla="*/ 8 w 102"/>
                <a:gd name="T29" fmla="*/ 41 h 96"/>
                <a:gd name="T30" fmla="*/ 49 w 102"/>
                <a:gd name="T31" fmla="*/ 42 h 96"/>
                <a:gd name="T32" fmla="*/ 40 w 102"/>
                <a:gd name="T33" fmla="*/ 56 h 96"/>
                <a:gd name="T34" fmla="*/ 7 w 102"/>
                <a:gd name="T35" fmla="*/ 54 h 96"/>
                <a:gd name="T36" fmla="*/ 8 w 102"/>
                <a:gd name="T37" fmla="*/ 53 h 96"/>
                <a:gd name="T38" fmla="*/ 41 w 102"/>
                <a:gd name="T39" fmla="*/ 54 h 96"/>
                <a:gd name="T40" fmla="*/ 36 w 102"/>
                <a:gd name="T41" fmla="*/ 84 h 96"/>
                <a:gd name="T42" fmla="*/ 7 w 102"/>
                <a:gd name="T43" fmla="*/ 78 h 96"/>
                <a:gd name="T44" fmla="*/ 14 w 102"/>
                <a:gd name="T45" fmla="*/ 72 h 96"/>
                <a:gd name="T46" fmla="*/ 43 w 102"/>
                <a:gd name="T47" fmla="*/ 78 h 96"/>
                <a:gd name="T48" fmla="*/ 78 w 102"/>
                <a:gd name="T49" fmla="*/ 11 h 96"/>
                <a:gd name="T50" fmla="*/ 59 w 102"/>
                <a:gd name="T51" fmla="*/ 8 h 96"/>
                <a:gd name="T52" fmla="*/ 84 w 102"/>
                <a:gd name="T53" fmla="*/ 13 h 96"/>
                <a:gd name="T54" fmla="*/ 82 w 102"/>
                <a:gd name="T55" fmla="*/ 41 h 96"/>
                <a:gd name="T56" fmla="*/ 80 w 102"/>
                <a:gd name="T57" fmla="*/ 13 h 96"/>
                <a:gd name="T58" fmla="*/ 84 w 102"/>
                <a:gd name="T59" fmla="*/ 86 h 96"/>
                <a:gd name="T60" fmla="*/ 78 w 102"/>
                <a:gd name="T61" fmla="*/ 96 h 96"/>
                <a:gd name="T62" fmla="*/ 0 w 102"/>
                <a:gd name="T63" fmla="*/ 91 h 96"/>
                <a:gd name="T64" fmla="*/ 5 w 102"/>
                <a:gd name="T65" fmla="*/ 8 h 96"/>
                <a:gd name="T66" fmla="*/ 24 w 102"/>
                <a:gd name="T67" fmla="*/ 11 h 96"/>
                <a:gd name="T68" fmla="*/ 4 w 102"/>
                <a:gd name="T69" fmla="*/ 13 h 96"/>
                <a:gd name="T70" fmla="*/ 5 w 102"/>
                <a:gd name="T71" fmla="*/ 92 h 96"/>
                <a:gd name="T72" fmla="*/ 80 w 102"/>
                <a:gd name="T73" fmla="*/ 91 h 96"/>
                <a:gd name="T74" fmla="*/ 82 w 102"/>
                <a:gd name="T75" fmla="*/ 86 h 96"/>
                <a:gd name="T76" fmla="*/ 61 w 102"/>
                <a:gd name="T77" fmla="*/ 64 h 96"/>
                <a:gd name="T78" fmla="*/ 102 w 102"/>
                <a:gd name="T79" fmla="*/ 64 h 96"/>
                <a:gd name="T80" fmla="*/ 96 w 102"/>
                <a:gd name="T81" fmla="*/ 58 h 96"/>
                <a:gd name="T82" fmla="*/ 78 w 102"/>
                <a:gd name="T83" fmla="*/ 75 h 96"/>
                <a:gd name="T84" fmla="*/ 76 w 102"/>
                <a:gd name="T85" fmla="*/ 75 h 96"/>
                <a:gd name="T86" fmla="*/ 68 w 102"/>
                <a:gd name="T87" fmla="*/ 64 h 96"/>
                <a:gd name="T88" fmla="*/ 77 w 102"/>
                <a:gd name="T89" fmla="*/ 71 h 96"/>
                <a:gd name="T90" fmla="*/ 96 w 102"/>
                <a:gd name="T91" fmla="*/ 5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2" h="96">
                  <a:moveTo>
                    <a:pt x="53" y="0"/>
                  </a:moveTo>
                  <a:cubicBezTo>
                    <a:pt x="31" y="0"/>
                    <a:pt x="31" y="0"/>
                    <a:pt x="31" y="0"/>
                  </a:cubicBezTo>
                  <a:cubicBezTo>
                    <a:pt x="29" y="0"/>
                    <a:pt x="27" y="2"/>
                    <a:pt x="27" y="3"/>
                  </a:cubicBezTo>
                  <a:cubicBezTo>
                    <a:pt x="27" y="17"/>
                    <a:pt x="27" y="17"/>
                    <a:pt x="27" y="17"/>
                  </a:cubicBezTo>
                  <a:cubicBezTo>
                    <a:pt x="27" y="19"/>
                    <a:pt x="29" y="21"/>
                    <a:pt x="31" y="21"/>
                  </a:cubicBezTo>
                  <a:cubicBezTo>
                    <a:pt x="53" y="21"/>
                    <a:pt x="53" y="21"/>
                    <a:pt x="53" y="21"/>
                  </a:cubicBezTo>
                  <a:cubicBezTo>
                    <a:pt x="55" y="21"/>
                    <a:pt x="56" y="19"/>
                    <a:pt x="56" y="17"/>
                  </a:cubicBezTo>
                  <a:cubicBezTo>
                    <a:pt x="56" y="3"/>
                    <a:pt x="56" y="3"/>
                    <a:pt x="56" y="3"/>
                  </a:cubicBezTo>
                  <a:cubicBezTo>
                    <a:pt x="56" y="2"/>
                    <a:pt x="55" y="0"/>
                    <a:pt x="53" y="0"/>
                  </a:cubicBezTo>
                  <a:close/>
                  <a:moveTo>
                    <a:pt x="47" y="12"/>
                  </a:moveTo>
                  <a:cubicBezTo>
                    <a:pt x="37" y="12"/>
                    <a:pt x="37" y="12"/>
                    <a:pt x="37" y="12"/>
                  </a:cubicBezTo>
                  <a:cubicBezTo>
                    <a:pt x="36" y="12"/>
                    <a:pt x="31" y="9"/>
                    <a:pt x="31" y="7"/>
                  </a:cubicBezTo>
                  <a:cubicBezTo>
                    <a:pt x="31" y="5"/>
                    <a:pt x="33" y="3"/>
                    <a:pt x="35" y="3"/>
                  </a:cubicBezTo>
                  <a:cubicBezTo>
                    <a:pt x="49" y="3"/>
                    <a:pt x="49" y="3"/>
                    <a:pt x="49" y="3"/>
                  </a:cubicBezTo>
                  <a:cubicBezTo>
                    <a:pt x="50" y="3"/>
                    <a:pt x="52" y="5"/>
                    <a:pt x="52" y="7"/>
                  </a:cubicBezTo>
                  <a:cubicBezTo>
                    <a:pt x="52" y="9"/>
                    <a:pt x="48" y="12"/>
                    <a:pt x="47" y="12"/>
                  </a:cubicBezTo>
                  <a:close/>
                  <a:moveTo>
                    <a:pt x="56" y="30"/>
                  </a:moveTo>
                  <a:cubicBezTo>
                    <a:pt x="56" y="31"/>
                    <a:pt x="56" y="32"/>
                    <a:pt x="56" y="32"/>
                  </a:cubicBezTo>
                  <a:cubicBezTo>
                    <a:pt x="8" y="32"/>
                    <a:pt x="8" y="32"/>
                    <a:pt x="8" y="32"/>
                  </a:cubicBezTo>
                  <a:cubicBezTo>
                    <a:pt x="8" y="32"/>
                    <a:pt x="7" y="31"/>
                    <a:pt x="7" y="30"/>
                  </a:cubicBezTo>
                  <a:cubicBezTo>
                    <a:pt x="7" y="30"/>
                    <a:pt x="7" y="30"/>
                    <a:pt x="7" y="30"/>
                  </a:cubicBezTo>
                  <a:cubicBezTo>
                    <a:pt x="7" y="29"/>
                    <a:pt x="8" y="29"/>
                    <a:pt x="8" y="29"/>
                  </a:cubicBezTo>
                  <a:cubicBezTo>
                    <a:pt x="56" y="29"/>
                    <a:pt x="56" y="29"/>
                    <a:pt x="56" y="29"/>
                  </a:cubicBezTo>
                  <a:cubicBezTo>
                    <a:pt x="56" y="29"/>
                    <a:pt x="56" y="29"/>
                    <a:pt x="56" y="30"/>
                  </a:cubicBezTo>
                  <a:close/>
                  <a:moveTo>
                    <a:pt x="49" y="42"/>
                  </a:moveTo>
                  <a:cubicBezTo>
                    <a:pt x="49" y="43"/>
                    <a:pt x="48" y="44"/>
                    <a:pt x="47" y="44"/>
                  </a:cubicBezTo>
                  <a:cubicBezTo>
                    <a:pt x="8" y="44"/>
                    <a:pt x="8" y="44"/>
                    <a:pt x="8" y="44"/>
                  </a:cubicBezTo>
                  <a:cubicBezTo>
                    <a:pt x="8" y="44"/>
                    <a:pt x="7" y="43"/>
                    <a:pt x="7" y="42"/>
                  </a:cubicBezTo>
                  <a:cubicBezTo>
                    <a:pt x="7" y="42"/>
                    <a:pt x="7" y="42"/>
                    <a:pt x="7" y="42"/>
                  </a:cubicBezTo>
                  <a:cubicBezTo>
                    <a:pt x="7" y="41"/>
                    <a:pt x="8" y="41"/>
                    <a:pt x="8" y="41"/>
                  </a:cubicBezTo>
                  <a:cubicBezTo>
                    <a:pt x="47" y="41"/>
                    <a:pt x="47" y="41"/>
                    <a:pt x="47" y="41"/>
                  </a:cubicBezTo>
                  <a:cubicBezTo>
                    <a:pt x="48" y="41"/>
                    <a:pt x="49" y="41"/>
                    <a:pt x="49" y="42"/>
                  </a:cubicBezTo>
                  <a:close/>
                  <a:moveTo>
                    <a:pt x="41" y="54"/>
                  </a:moveTo>
                  <a:cubicBezTo>
                    <a:pt x="41" y="55"/>
                    <a:pt x="40" y="56"/>
                    <a:pt x="40" y="56"/>
                  </a:cubicBezTo>
                  <a:cubicBezTo>
                    <a:pt x="8" y="56"/>
                    <a:pt x="8" y="56"/>
                    <a:pt x="8" y="56"/>
                  </a:cubicBezTo>
                  <a:cubicBezTo>
                    <a:pt x="7" y="56"/>
                    <a:pt x="7" y="55"/>
                    <a:pt x="7" y="54"/>
                  </a:cubicBezTo>
                  <a:cubicBezTo>
                    <a:pt x="7" y="54"/>
                    <a:pt x="7" y="54"/>
                    <a:pt x="7" y="54"/>
                  </a:cubicBezTo>
                  <a:cubicBezTo>
                    <a:pt x="7" y="53"/>
                    <a:pt x="7" y="53"/>
                    <a:pt x="8" y="53"/>
                  </a:cubicBezTo>
                  <a:cubicBezTo>
                    <a:pt x="40" y="53"/>
                    <a:pt x="40" y="53"/>
                    <a:pt x="40" y="53"/>
                  </a:cubicBezTo>
                  <a:cubicBezTo>
                    <a:pt x="40" y="53"/>
                    <a:pt x="41" y="53"/>
                    <a:pt x="41" y="54"/>
                  </a:cubicBezTo>
                  <a:close/>
                  <a:moveTo>
                    <a:pt x="43" y="78"/>
                  </a:moveTo>
                  <a:cubicBezTo>
                    <a:pt x="43" y="82"/>
                    <a:pt x="39" y="84"/>
                    <a:pt x="36" y="84"/>
                  </a:cubicBezTo>
                  <a:cubicBezTo>
                    <a:pt x="14" y="84"/>
                    <a:pt x="14" y="84"/>
                    <a:pt x="14" y="84"/>
                  </a:cubicBezTo>
                  <a:cubicBezTo>
                    <a:pt x="10" y="84"/>
                    <a:pt x="7" y="82"/>
                    <a:pt x="7" y="78"/>
                  </a:cubicBezTo>
                  <a:cubicBezTo>
                    <a:pt x="7" y="78"/>
                    <a:pt x="7" y="78"/>
                    <a:pt x="7" y="78"/>
                  </a:cubicBezTo>
                  <a:cubicBezTo>
                    <a:pt x="7" y="75"/>
                    <a:pt x="10" y="72"/>
                    <a:pt x="14" y="72"/>
                  </a:cubicBezTo>
                  <a:cubicBezTo>
                    <a:pt x="36" y="72"/>
                    <a:pt x="36" y="72"/>
                    <a:pt x="36" y="72"/>
                  </a:cubicBezTo>
                  <a:cubicBezTo>
                    <a:pt x="39" y="72"/>
                    <a:pt x="43" y="75"/>
                    <a:pt x="43" y="78"/>
                  </a:cubicBezTo>
                  <a:close/>
                  <a:moveTo>
                    <a:pt x="80" y="13"/>
                  </a:moveTo>
                  <a:cubicBezTo>
                    <a:pt x="80" y="12"/>
                    <a:pt x="79" y="11"/>
                    <a:pt x="78" y="11"/>
                  </a:cubicBezTo>
                  <a:cubicBezTo>
                    <a:pt x="78" y="11"/>
                    <a:pt x="78" y="11"/>
                    <a:pt x="59" y="11"/>
                  </a:cubicBezTo>
                  <a:cubicBezTo>
                    <a:pt x="59" y="11"/>
                    <a:pt x="59" y="11"/>
                    <a:pt x="59" y="8"/>
                  </a:cubicBezTo>
                  <a:cubicBezTo>
                    <a:pt x="59" y="8"/>
                    <a:pt x="59" y="8"/>
                    <a:pt x="78" y="8"/>
                  </a:cubicBezTo>
                  <a:cubicBezTo>
                    <a:pt x="82" y="8"/>
                    <a:pt x="84" y="10"/>
                    <a:pt x="84" y="13"/>
                  </a:cubicBezTo>
                  <a:cubicBezTo>
                    <a:pt x="84" y="13"/>
                    <a:pt x="84" y="13"/>
                    <a:pt x="84" y="41"/>
                  </a:cubicBezTo>
                  <a:cubicBezTo>
                    <a:pt x="83" y="41"/>
                    <a:pt x="83" y="41"/>
                    <a:pt x="82" y="41"/>
                  </a:cubicBezTo>
                  <a:cubicBezTo>
                    <a:pt x="81" y="41"/>
                    <a:pt x="81" y="41"/>
                    <a:pt x="80" y="41"/>
                  </a:cubicBezTo>
                  <a:cubicBezTo>
                    <a:pt x="80" y="41"/>
                    <a:pt x="80" y="41"/>
                    <a:pt x="80" y="13"/>
                  </a:cubicBezTo>
                  <a:close/>
                  <a:moveTo>
                    <a:pt x="82" y="86"/>
                  </a:moveTo>
                  <a:cubicBezTo>
                    <a:pt x="83" y="86"/>
                    <a:pt x="83" y="86"/>
                    <a:pt x="84" y="86"/>
                  </a:cubicBezTo>
                  <a:cubicBezTo>
                    <a:pt x="84" y="86"/>
                    <a:pt x="84" y="86"/>
                    <a:pt x="84" y="91"/>
                  </a:cubicBezTo>
                  <a:cubicBezTo>
                    <a:pt x="84" y="93"/>
                    <a:pt x="82" y="96"/>
                    <a:pt x="78" y="96"/>
                  </a:cubicBezTo>
                  <a:cubicBezTo>
                    <a:pt x="78" y="96"/>
                    <a:pt x="78" y="96"/>
                    <a:pt x="5" y="96"/>
                  </a:cubicBezTo>
                  <a:cubicBezTo>
                    <a:pt x="2" y="96"/>
                    <a:pt x="0" y="93"/>
                    <a:pt x="0" y="91"/>
                  </a:cubicBezTo>
                  <a:cubicBezTo>
                    <a:pt x="0" y="91"/>
                    <a:pt x="0" y="91"/>
                    <a:pt x="0" y="13"/>
                  </a:cubicBezTo>
                  <a:cubicBezTo>
                    <a:pt x="0" y="10"/>
                    <a:pt x="2" y="8"/>
                    <a:pt x="5" y="8"/>
                  </a:cubicBezTo>
                  <a:cubicBezTo>
                    <a:pt x="5" y="8"/>
                    <a:pt x="5" y="8"/>
                    <a:pt x="24" y="8"/>
                  </a:cubicBezTo>
                  <a:cubicBezTo>
                    <a:pt x="24" y="8"/>
                    <a:pt x="24" y="8"/>
                    <a:pt x="24" y="11"/>
                  </a:cubicBezTo>
                  <a:cubicBezTo>
                    <a:pt x="24" y="11"/>
                    <a:pt x="24" y="11"/>
                    <a:pt x="5" y="11"/>
                  </a:cubicBezTo>
                  <a:cubicBezTo>
                    <a:pt x="5" y="11"/>
                    <a:pt x="4" y="12"/>
                    <a:pt x="4" y="13"/>
                  </a:cubicBezTo>
                  <a:cubicBezTo>
                    <a:pt x="4" y="13"/>
                    <a:pt x="4" y="13"/>
                    <a:pt x="4" y="91"/>
                  </a:cubicBezTo>
                  <a:cubicBezTo>
                    <a:pt x="4" y="92"/>
                    <a:pt x="5" y="92"/>
                    <a:pt x="5" y="92"/>
                  </a:cubicBezTo>
                  <a:cubicBezTo>
                    <a:pt x="5" y="92"/>
                    <a:pt x="5" y="92"/>
                    <a:pt x="78" y="92"/>
                  </a:cubicBezTo>
                  <a:cubicBezTo>
                    <a:pt x="79" y="92"/>
                    <a:pt x="80" y="92"/>
                    <a:pt x="80" y="91"/>
                  </a:cubicBezTo>
                  <a:cubicBezTo>
                    <a:pt x="80" y="91"/>
                    <a:pt x="80" y="91"/>
                    <a:pt x="80" y="86"/>
                  </a:cubicBezTo>
                  <a:cubicBezTo>
                    <a:pt x="81" y="86"/>
                    <a:pt x="81" y="86"/>
                    <a:pt x="82" y="86"/>
                  </a:cubicBezTo>
                  <a:close/>
                  <a:moveTo>
                    <a:pt x="82" y="43"/>
                  </a:moveTo>
                  <a:cubicBezTo>
                    <a:pt x="70" y="43"/>
                    <a:pt x="61" y="52"/>
                    <a:pt x="61" y="64"/>
                  </a:cubicBezTo>
                  <a:cubicBezTo>
                    <a:pt x="61" y="75"/>
                    <a:pt x="70" y="84"/>
                    <a:pt x="82" y="84"/>
                  </a:cubicBezTo>
                  <a:cubicBezTo>
                    <a:pt x="93" y="84"/>
                    <a:pt x="102" y="75"/>
                    <a:pt x="102" y="64"/>
                  </a:cubicBezTo>
                  <a:cubicBezTo>
                    <a:pt x="102" y="52"/>
                    <a:pt x="93" y="43"/>
                    <a:pt x="82" y="43"/>
                  </a:cubicBezTo>
                  <a:close/>
                  <a:moveTo>
                    <a:pt x="96" y="58"/>
                  </a:moveTo>
                  <a:cubicBezTo>
                    <a:pt x="79" y="75"/>
                    <a:pt x="79" y="75"/>
                    <a:pt x="79" y="75"/>
                  </a:cubicBezTo>
                  <a:cubicBezTo>
                    <a:pt x="78" y="75"/>
                    <a:pt x="78" y="75"/>
                    <a:pt x="78" y="75"/>
                  </a:cubicBezTo>
                  <a:cubicBezTo>
                    <a:pt x="78" y="75"/>
                    <a:pt x="78" y="75"/>
                    <a:pt x="78" y="75"/>
                  </a:cubicBezTo>
                  <a:cubicBezTo>
                    <a:pt x="78" y="76"/>
                    <a:pt x="76" y="76"/>
                    <a:pt x="76" y="75"/>
                  </a:cubicBezTo>
                  <a:cubicBezTo>
                    <a:pt x="68" y="67"/>
                    <a:pt x="68" y="67"/>
                    <a:pt x="68" y="67"/>
                  </a:cubicBezTo>
                  <a:cubicBezTo>
                    <a:pt x="67" y="66"/>
                    <a:pt x="67" y="65"/>
                    <a:pt x="68" y="64"/>
                  </a:cubicBezTo>
                  <a:cubicBezTo>
                    <a:pt x="69" y="64"/>
                    <a:pt x="69" y="64"/>
                    <a:pt x="70" y="64"/>
                  </a:cubicBezTo>
                  <a:cubicBezTo>
                    <a:pt x="77" y="71"/>
                    <a:pt x="77" y="71"/>
                    <a:pt x="77" y="71"/>
                  </a:cubicBezTo>
                  <a:cubicBezTo>
                    <a:pt x="93" y="55"/>
                    <a:pt x="93" y="55"/>
                    <a:pt x="93" y="55"/>
                  </a:cubicBezTo>
                  <a:cubicBezTo>
                    <a:pt x="94" y="54"/>
                    <a:pt x="95" y="54"/>
                    <a:pt x="96" y="55"/>
                  </a:cubicBezTo>
                  <a:cubicBezTo>
                    <a:pt x="96" y="56"/>
                    <a:pt x="96" y="57"/>
                    <a:pt x="96" y="5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grpSp>
      <p:grpSp>
        <p:nvGrpSpPr>
          <p:cNvPr id="27" name="Group 26">
            <a:extLst>
              <a:ext uri="{FF2B5EF4-FFF2-40B4-BE49-F238E27FC236}">
                <a16:creationId xmlns:a16="http://schemas.microsoft.com/office/drawing/2014/main" id="{E491558C-499A-4D65-8C1B-2229686252AC}"/>
              </a:ext>
            </a:extLst>
          </p:cNvPr>
          <p:cNvGrpSpPr/>
          <p:nvPr/>
        </p:nvGrpSpPr>
        <p:grpSpPr>
          <a:xfrm>
            <a:off x="6092488" y="2774273"/>
            <a:ext cx="1434042" cy="1202397"/>
            <a:chOff x="5298095" y="2774273"/>
            <a:chExt cx="1434042" cy="1202397"/>
          </a:xfrm>
        </p:grpSpPr>
        <p:sp>
          <p:nvSpPr>
            <p:cNvPr id="28" name="Google Shape;1070;p117">
              <a:extLst>
                <a:ext uri="{FF2B5EF4-FFF2-40B4-BE49-F238E27FC236}">
                  <a16:creationId xmlns:a16="http://schemas.microsoft.com/office/drawing/2014/main" id="{D248A038-C1F9-4D6D-A70B-F3FAAB7E08AB}"/>
                </a:ext>
              </a:extLst>
            </p:cNvPr>
            <p:cNvSpPr/>
            <p:nvPr/>
          </p:nvSpPr>
          <p:spPr>
            <a:xfrm>
              <a:off x="6112567" y="2774273"/>
              <a:ext cx="619570" cy="1202397"/>
            </a:xfrm>
            <a:custGeom>
              <a:avLst/>
              <a:gdLst/>
              <a:ahLst/>
              <a:cxnLst/>
              <a:rect l="l" t="t" r="r" b="b"/>
              <a:pathLst>
                <a:path w="1160" h="2554" extrusionOk="0">
                  <a:moveTo>
                    <a:pt x="623" y="0"/>
                  </a:moveTo>
                  <a:lnTo>
                    <a:pt x="1160" y="808"/>
                  </a:lnTo>
                  <a:lnTo>
                    <a:pt x="0" y="2554"/>
                  </a:lnTo>
                </a:path>
              </a:pathLst>
            </a:custGeom>
            <a:noFill/>
            <a:ln w="12700" cap="flat" cmpd="sng">
              <a:solidFill>
                <a:schemeClr val="tx2"/>
              </a:solidFill>
              <a:prstDash val="solid"/>
              <a:miter lim="800000"/>
              <a:headEnd type="none" w="med" len="med"/>
              <a:tailEnd type="oval"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100">
                <a:solidFill>
                  <a:schemeClr val="dk2"/>
                </a:solidFill>
                <a:latin typeface="Calibri"/>
                <a:ea typeface="Calibri"/>
                <a:cs typeface="Calibri"/>
                <a:sym typeface="Calibri"/>
              </a:endParaRPr>
            </a:p>
          </p:txBody>
        </p:sp>
        <p:sp>
          <p:nvSpPr>
            <p:cNvPr id="29" name="Google Shape;1069;p117">
              <a:extLst>
                <a:ext uri="{FF2B5EF4-FFF2-40B4-BE49-F238E27FC236}">
                  <a16:creationId xmlns:a16="http://schemas.microsoft.com/office/drawing/2014/main" id="{9F65F847-F797-4270-9629-4C063AA7B79E}"/>
                </a:ext>
              </a:extLst>
            </p:cNvPr>
            <p:cNvSpPr/>
            <p:nvPr/>
          </p:nvSpPr>
          <p:spPr>
            <a:xfrm>
              <a:off x="5298095" y="2774274"/>
              <a:ext cx="1329940" cy="760796"/>
            </a:xfrm>
            <a:custGeom>
              <a:avLst/>
              <a:gdLst/>
              <a:ahLst/>
              <a:cxnLst/>
              <a:rect l="l" t="t" r="r" b="b"/>
              <a:pathLst>
                <a:path w="2490" h="1616" extrusionOk="0">
                  <a:moveTo>
                    <a:pt x="1952" y="0"/>
                  </a:moveTo>
                  <a:lnTo>
                    <a:pt x="0" y="0"/>
                  </a:lnTo>
                  <a:lnTo>
                    <a:pt x="538" y="808"/>
                  </a:lnTo>
                  <a:lnTo>
                    <a:pt x="0" y="1616"/>
                  </a:lnTo>
                  <a:lnTo>
                    <a:pt x="1952" y="1616"/>
                  </a:lnTo>
                  <a:lnTo>
                    <a:pt x="2490" y="808"/>
                  </a:lnTo>
                  <a:lnTo>
                    <a:pt x="1952" y="0"/>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a:solidFill>
                  <a:schemeClr val="dk2"/>
                </a:solidFill>
                <a:latin typeface="Calibri"/>
                <a:ea typeface="Calibri"/>
                <a:cs typeface="Calibri"/>
                <a:sym typeface="Calibri"/>
              </a:endParaRPr>
            </a:p>
          </p:txBody>
        </p:sp>
        <p:grpSp>
          <p:nvGrpSpPr>
            <p:cNvPr id="30" name="Group 29">
              <a:extLst>
                <a:ext uri="{FF2B5EF4-FFF2-40B4-BE49-F238E27FC236}">
                  <a16:creationId xmlns:a16="http://schemas.microsoft.com/office/drawing/2014/main" id="{C73D53D4-0642-449D-BCB4-A89C3E8A8BBD}"/>
                </a:ext>
              </a:extLst>
            </p:cNvPr>
            <p:cNvGrpSpPr/>
            <p:nvPr/>
          </p:nvGrpSpPr>
          <p:grpSpPr>
            <a:xfrm>
              <a:off x="5732023" y="2881686"/>
              <a:ext cx="463619" cy="565078"/>
              <a:chOff x="6329363" y="6958013"/>
              <a:chExt cx="573087" cy="698500"/>
            </a:xfrm>
            <a:solidFill>
              <a:schemeClr val="bg1"/>
            </a:solidFill>
          </p:grpSpPr>
          <p:sp>
            <p:nvSpPr>
              <p:cNvPr id="31" name="Freeform 256">
                <a:extLst>
                  <a:ext uri="{FF2B5EF4-FFF2-40B4-BE49-F238E27FC236}">
                    <a16:creationId xmlns:a16="http://schemas.microsoft.com/office/drawing/2014/main" id="{6FD09C4C-894E-4011-A270-3C239E0A8A52}"/>
                  </a:ext>
                </a:extLst>
              </p:cNvPr>
              <p:cNvSpPr>
                <a:spLocks/>
              </p:cNvSpPr>
              <p:nvPr/>
            </p:nvSpPr>
            <p:spPr bwMode="auto">
              <a:xfrm>
                <a:off x="6450013" y="7318376"/>
                <a:ext cx="331787" cy="26988"/>
              </a:xfrm>
              <a:custGeom>
                <a:avLst/>
                <a:gdLst>
                  <a:gd name="T0" fmla="*/ 110 w 115"/>
                  <a:gd name="T1" fmla="*/ 0 h 9"/>
                  <a:gd name="T2" fmla="*/ 5 w 115"/>
                  <a:gd name="T3" fmla="*/ 0 h 9"/>
                  <a:gd name="T4" fmla="*/ 0 w 115"/>
                  <a:gd name="T5" fmla="*/ 4 h 9"/>
                  <a:gd name="T6" fmla="*/ 5 w 115"/>
                  <a:gd name="T7" fmla="*/ 9 h 9"/>
                  <a:gd name="T8" fmla="*/ 110 w 115"/>
                  <a:gd name="T9" fmla="*/ 9 h 9"/>
                  <a:gd name="T10" fmla="*/ 115 w 115"/>
                  <a:gd name="T11" fmla="*/ 4 h 9"/>
                  <a:gd name="T12" fmla="*/ 110 w 115"/>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5" h="9">
                    <a:moveTo>
                      <a:pt x="110" y="0"/>
                    </a:moveTo>
                    <a:cubicBezTo>
                      <a:pt x="5" y="0"/>
                      <a:pt x="5" y="0"/>
                      <a:pt x="5" y="0"/>
                    </a:cubicBezTo>
                    <a:cubicBezTo>
                      <a:pt x="2" y="0"/>
                      <a:pt x="0" y="2"/>
                      <a:pt x="0" y="4"/>
                    </a:cubicBezTo>
                    <a:cubicBezTo>
                      <a:pt x="0" y="7"/>
                      <a:pt x="2" y="9"/>
                      <a:pt x="5" y="9"/>
                    </a:cubicBezTo>
                    <a:cubicBezTo>
                      <a:pt x="110" y="9"/>
                      <a:pt x="110" y="9"/>
                      <a:pt x="110" y="9"/>
                    </a:cubicBezTo>
                    <a:cubicBezTo>
                      <a:pt x="113" y="9"/>
                      <a:pt x="115" y="7"/>
                      <a:pt x="115" y="4"/>
                    </a:cubicBezTo>
                    <a:cubicBezTo>
                      <a:pt x="115" y="2"/>
                      <a:pt x="113" y="0"/>
                      <a:pt x="110"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a:p>
            </p:txBody>
          </p:sp>
          <p:sp>
            <p:nvSpPr>
              <p:cNvPr id="32" name="Freeform 257">
                <a:extLst>
                  <a:ext uri="{FF2B5EF4-FFF2-40B4-BE49-F238E27FC236}">
                    <a16:creationId xmlns:a16="http://schemas.microsoft.com/office/drawing/2014/main" id="{2AD8503C-C4C0-4915-84DE-9126FA6C9B85}"/>
                  </a:ext>
                </a:extLst>
              </p:cNvPr>
              <p:cNvSpPr>
                <a:spLocks/>
              </p:cNvSpPr>
              <p:nvPr/>
            </p:nvSpPr>
            <p:spPr bwMode="auto">
              <a:xfrm>
                <a:off x="6450013" y="7405688"/>
                <a:ext cx="331787" cy="25400"/>
              </a:xfrm>
              <a:custGeom>
                <a:avLst/>
                <a:gdLst>
                  <a:gd name="T0" fmla="*/ 110 w 115"/>
                  <a:gd name="T1" fmla="*/ 0 h 9"/>
                  <a:gd name="T2" fmla="*/ 5 w 115"/>
                  <a:gd name="T3" fmla="*/ 0 h 9"/>
                  <a:gd name="T4" fmla="*/ 0 w 115"/>
                  <a:gd name="T5" fmla="*/ 4 h 9"/>
                  <a:gd name="T6" fmla="*/ 5 w 115"/>
                  <a:gd name="T7" fmla="*/ 9 h 9"/>
                  <a:gd name="T8" fmla="*/ 110 w 115"/>
                  <a:gd name="T9" fmla="*/ 9 h 9"/>
                  <a:gd name="T10" fmla="*/ 115 w 115"/>
                  <a:gd name="T11" fmla="*/ 4 h 9"/>
                  <a:gd name="T12" fmla="*/ 110 w 115"/>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5" h="9">
                    <a:moveTo>
                      <a:pt x="110" y="0"/>
                    </a:moveTo>
                    <a:cubicBezTo>
                      <a:pt x="5" y="0"/>
                      <a:pt x="5" y="0"/>
                      <a:pt x="5" y="0"/>
                    </a:cubicBezTo>
                    <a:cubicBezTo>
                      <a:pt x="2" y="0"/>
                      <a:pt x="0" y="2"/>
                      <a:pt x="0" y="4"/>
                    </a:cubicBezTo>
                    <a:cubicBezTo>
                      <a:pt x="0" y="7"/>
                      <a:pt x="2" y="9"/>
                      <a:pt x="5" y="9"/>
                    </a:cubicBezTo>
                    <a:cubicBezTo>
                      <a:pt x="110" y="9"/>
                      <a:pt x="110" y="9"/>
                      <a:pt x="110" y="9"/>
                    </a:cubicBezTo>
                    <a:cubicBezTo>
                      <a:pt x="113" y="9"/>
                      <a:pt x="115" y="7"/>
                      <a:pt x="115" y="4"/>
                    </a:cubicBezTo>
                    <a:cubicBezTo>
                      <a:pt x="115" y="2"/>
                      <a:pt x="113" y="0"/>
                      <a:pt x="110"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a:p>
            </p:txBody>
          </p:sp>
          <p:sp>
            <p:nvSpPr>
              <p:cNvPr id="33" name="Freeform 258">
                <a:extLst>
                  <a:ext uri="{FF2B5EF4-FFF2-40B4-BE49-F238E27FC236}">
                    <a16:creationId xmlns:a16="http://schemas.microsoft.com/office/drawing/2014/main" id="{93C227C9-617E-4126-8B4A-AD76DD877AF5}"/>
                  </a:ext>
                </a:extLst>
              </p:cNvPr>
              <p:cNvSpPr>
                <a:spLocks/>
              </p:cNvSpPr>
              <p:nvPr/>
            </p:nvSpPr>
            <p:spPr bwMode="auto">
              <a:xfrm>
                <a:off x="6450013" y="7229476"/>
                <a:ext cx="331787" cy="28575"/>
              </a:xfrm>
              <a:custGeom>
                <a:avLst/>
                <a:gdLst>
                  <a:gd name="T0" fmla="*/ 110 w 115"/>
                  <a:gd name="T1" fmla="*/ 0 h 10"/>
                  <a:gd name="T2" fmla="*/ 5 w 115"/>
                  <a:gd name="T3" fmla="*/ 0 h 10"/>
                  <a:gd name="T4" fmla="*/ 0 w 115"/>
                  <a:gd name="T5" fmla="*/ 5 h 10"/>
                  <a:gd name="T6" fmla="*/ 5 w 115"/>
                  <a:gd name="T7" fmla="*/ 10 h 10"/>
                  <a:gd name="T8" fmla="*/ 110 w 115"/>
                  <a:gd name="T9" fmla="*/ 10 h 10"/>
                  <a:gd name="T10" fmla="*/ 115 w 115"/>
                  <a:gd name="T11" fmla="*/ 5 h 10"/>
                  <a:gd name="T12" fmla="*/ 110 w 115"/>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5" h="10">
                    <a:moveTo>
                      <a:pt x="110" y="0"/>
                    </a:moveTo>
                    <a:cubicBezTo>
                      <a:pt x="5" y="0"/>
                      <a:pt x="5" y="0"/>
                      <a:pt x="5" y="0"/>
                    </a:cubicBezTo>
                    <a:cubicBezTo>
                      <a:pt x="2" y="0"/>
                      <a:pt x="0" y="3"/>
                      <a:pt x="0" y="5"/>
                    </a:cubicBezTo>
                    <a:cubicBezTo>
                      <a:pt x="0" y="8"/>
                      <a:pt x="2" y="10"/>
                      <a:pt x="5" y="10"/>
                    </a:cubicBezTo>
                    <a:cubicBezTo>
                      <a:pt x="110" y="10"/>
                      <a:pt x="110" y="10"/>
                      <a:pt x="110" y="10"/>
                    </a:cubicBezTo>
                    <a:cubicBezTo>
                      <a:pt x="113" y="10"/>
                      <a:pt x="115" y="8"/>
                      <a:pt x="115" y="5"/>
                    </a:cubicBezTo>
                    <a:cubicBezTo>
                      <a:pt x="115" y="3"/>
                      <a:pt x="113" y="0"/>
                      <a:pt x="110"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a:p>
            </p:txBody>
          </p:sp>
          <p:sp>
            <p:nvSpPr>
              <p:cNvPr id="34" name="Freeform 259">
                <a:extLst>
                  <a:ext uri="{FF2B5EF4-FFF2-40B4-BE49-F238E27FC236}">
                    <a16:creationId xmlns:a16="http://schemas.microsoft.com/office/drawing/2014/main" id="{50209345-E4F1-456F-A84D-6666E254C6A9}"/>
                  </a:ext>
                </a:extLst>
              </p:cNvPr>
              <p:cNvSpPr>
                <a:spLocks/>
              </p:cNvSpPr>
              <p:nvPr/>
            </p:nvSpPr>
            <p:spPr bwMode="auto">
              <a:xfrm>
                <a:off x="6450013" y="7142163"/>
                <a:ext cx="173037" cy="30163"/>
              </a:xfrm>
              <a:custGeom>
                <a:avLst/>
                <a:gdLst>
                  <a:gd name="T0" fmla="*/ 5 w 60"/>
                  <a:gd name="T1" fmla="*/ 10 h 10"/>
                  <a:gd name="T2" fmla="*/ 55 w 60"/>
                  <a:gd name="T3" fmla="*/ 10 h 10"/>
                  <a:gd name="T4" fmla="*/ 60 w 60"/>
                  <a:gd name="T5" fmla="*/ 5 h 10"/>
                  <a:gd name="T6" fmla="*/ 55 w 60"/>
                  <a:gd name="T7" fmla="*/ 0 h 10"/>
                  <a:gd name="T8" fmla="*/ 5 w 60"/>
                  <a:gd name="T9" fmla="*/ 0 h 10"/>
                  <a:gd name="T10" fmla="*/ 0 w 60"/>
                  <a:gd name="T11" fmla="*/ 5 h 10"/>
                  <a:gd name="T12" fmla="*/ 5 w 60"/>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0" h="10">
                    <a:moveTo>
                      <a:pt x="5" y="10"/>
                    </a:moveTo>
                    <a:cubicBezTo>
                      <a:pt x="55" y="10"/>
                      <a:pt x="55" y="10"/>
                      <a:pt x="55" y="10"/>
                    </a:cubicBezTo>
                    <a:cubicBezTo>
                      <a:pt x="58" y="10"/>
                      <a:pt x="60" y="8"/>
                      <a:pt x="60" y="5"/>
                    </a:cubicBezTo>
                    <a:cubicBezTo>
                      <a:pt x="60" y="3"/>
                      <a:pt x="58" y="0"/>
                      <a:pt x="55" y="0"/>
                    </a:cubicBezTo>
                    <a:cubicBezTo>
                      <a:pt x="5" y="0"/>
                      <a:pt x="5" y="0"/>
                      <a:pt x="5" y="0"/>
                    </a:cubicBezTo>
                    <a:cubicBezTo>
                      <a:pt x="2" y="0"/>
                      <a:pt x="0" y="3"/>
                      <a:pt x="0" y="5"/>
                    </a:cubicBezTo>
                    <a:cubicBezTo>
                      <a:pt x="0" y="8"/>
                      <a:pt x="2" y="10"/>
                      <a:pt x="5" y="1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a:p>
            </p:txBody>
          </p:sp>
          <p:sp>
            <p:nvSpPr>
              <p:cNvPr id="35" name="Freeform 260">
                <a:extLst>
                  <a:ext uri="{FF2B5EF4-FFF2-40B4-BE49-F238E27FC236}">
                    <a16:creationId xmlns:a16="http://schemas.microsoft.com/office/drawing/2014/main" id="{57A1B682-DF94-49EE-A3AD-E557AB166A4E}"/>
                  </a:ext>
                </a:extLst>
              </p:cNvPr>
              <p:cNvSpPr>
                <a:spLocks noEditPoints="1"/>
              </p:cNvSpPr>
              <p:nvPr/>
            </p:nvSpPr>
            <p:spPr bwMode="auto">
              <a:xfrm>
                <a:off x="6329363" y="6958013"/>
                <a:ext cx="573087" cy="698500"/>
              </a:xfrm>
              <a:custGeom>
                <a:avLst/>
                <a:gdLst>
                  <a:gd name="T0" fmla="*/ 195 w 199"/>
                  <a:gd name="T1" fmla="*/ 38 h 242"/>
                  <a:gd name="T2" fmla="*/ 160 w 199"/>
                  <a:gd name="T3" fmla="*/ 4 h 242"/>
                  <a:gd name="T4" fmla="*/ 151 w 199"/>
                  <a:gd name="T5" fmla="*/ 0 h 242"/>
                  <a:gd name="T6" fmla="*/ 151 w 199"/>
                  <a:gd name="T7" fmla="*/ 0 h 242"/>
                  <a:gd name="T8" fmla="*/ 13 w 199"/>
                  <a:gd name="T9" fmla="*/ 0 h 242"/>
                  <a:gd name="T10" fmla="*/ 0 w 199"/>
                  <a:gd name="T11" fmla="*/ 13 h 242"/>
                  <a:gd name="T12" fmla="*/ 0 w 199"/>
                  <a:gd name="T13" fmla="*/ 210 h 242"/>
                  <a:gd name="T14" fmla="*/ 2 w 199"/>
                  <a:gd name="T15" fmla="*/ 213 h 242"/>
                  <a:gd name="T16" fmla="*/ 28 w 199"/>
                  <a:gd name="T17" fmla="*/ 239 h 242"/>
                  <a:gd name="T18" fmla="*/ 35 w 199"/>
                  <a:gd name="T19" fmla="*/ 239 h 242"/>
                  <a:gd name="T20" fmla="*/ 65 w 199"/>
                  <a:gd name="T21" fmla="*/ 210 h 242"/>
                  <a:gd name="T22" fmla="*/ 96 w 199"/>
                  <a:gd name="T23" fmla="*/ 240 h 242"/>
                  <a:gd name="T24" fmla="*/ 103 w 199"/>
                  <a:gd name="T25" fmla="*/ 240 h 242"/>
                  <a:gd name="T26" fmla="*/ 134 w 199"/>
                  <a:gd name="T27" fmla="*/ 210 h 242"/>
                  <a:gd name="T28" fmla="*/ 165 w 199"/>
                  <a:gd name="T29" fmla="*/ 240 h 242"/>
                  <a:gd name="T30" fmla="*/ 169 w 199"/>
                  <a:gd name="T31" fmla="*/ 241 h 242"/>
                  <a:gd name="T32" fmla="*/ 172 w 199"/>
                  <a:gd name="T33" fmla="*/ 240 h 242"/>
                  <a:gd name="T34" fmla="*/ 198 w 199"/>
                  <a:gd name="T35" fmla="*/ 215 h 242"/>
                  <a:gd name="T36" fmla="*/ 199 w 199"/>
                  <a:gd name="T37" fmla="*/ 212 h 242"/>
                  <a:gd name="T38" fmla="*/ 199 w 199"/>
                  <a:gd name="T39" fmla="*/ 48 h 242"/>
                  <a:gd name="T40" fmla="*/ 195 w 199"/>
                  <a:gd name="T41" fmla="*/ 38 h 242"/>
                  <a:gd name="T42" fmla="*/ 186 w 199"/>
                  <a:gd name="T43" fmla="*/ 43 h 242"/>
                  <a:gd name="T44" fmla="*/ 156 w 199"/>
                  <a:gd name="T45" fmla="*/ 43 h 242"/>
                  <a:gd name="T46" fmla="*/ 156 w 199"/>
                  <a:gd name="T47" fmla="*/ 13 h 242"/>
                  <a:gd name="T48" fmla="*/ 186 w 199"/>
                  <a:gd name="T49" fmla="*/ 43 h 242"/>
                  <a:gd name="T50" fmla="*/ 169 w 199"/>
                  <a:gd name="T51" fmla="*/ 230 h 242"/>
                  <a:gd name="T52" fmla="*/ 138 w 199"/>
                  <a:gd name="T53" fmla="*/ 200 h 242"/>
                  <a:gd name="T54" fmla="*/ 134 w 199"/>
                  <a:gd name="T55" fmla="*/ 198 h 242"/>
                  <a:gd name="T56" fmla="*/ 131 w 199"/>
                  <a:gd name="T57" fmla="*/ 200 h 242"/>
                  <a:gd name="T58" fmla="*/ 100 w 199"/>
                  <a:gd name="T59" fmla="*/ 230 h 242"/>
                  <a:gd name="T60" fmla="*/ 69 w 199"/>
                  <a:gd name="T61" fmla="*/ 200 h 242"/>
                  <a:gd name="T62" fmla="*/ 62 w 199"/>
                  <a:gd name="T63" fmla="*/ 200 h 242"/>
                  <a:gd name="T64" fmla="*/ 32 w 199"/>
                  <a:gd name="T65" fmla="*/ 229 h 242"/>
                  <a:gd name="T66" fmla="*/ 10 w 199"/>
                  <a:gd name="T67" fmla="*/ 208 h 242"/>
                  <a:gd name="T68" fmla="*/ 10 w 199"/>
                  <a:gd name="T69" fmla="*/ 13 h 242"/>
                  <a:gd name="T70" fmla="*/ 13 w 199"/>
                  <a:gd name="T71" fmla="*/ 10 h 242"/>
                  <a:gd name="T72" fmla="*/ 146 w 199"/>
                  <a:gd name="T73" fmla="*/ 10 h 242"/>
                  <a:gd name="T74" fmla="*/ 146 w 199"/>
                  <a:gd name="T75" fmla="*/ 48 h 242"/>
                  <a:gd name="T76" fmla="*/ 151 w 199"/>
                  <a:gd name="T77" fmla="*/ 53 h 242"/>
                  <a:gd name="T78" fmla="*/ 189 w 199"/>
                  <a:gd name="T79" fmla="*/ 53 h 242"/>
                  <a:gd name="T80" fmla="*/ 189 w 199"/>
                  <a:gd name="T81" fmla="*/ 210 h 242"/>
                  <a:gd name="T82" fmla="*/ 169 w 199"/>
                  <a:gd name="T83" fmla="*/ 23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9" h="242">
                    <a:moveTo>
                      <a:pt x="195" y="38"/>
                    </a:moveTo>
                    <a:cubicBezTo>
                      <a:pt x="160" y="4"/>
                      <a:pt x="160" y="4"/>
                      <a:pt x="160" y="4"/>
                    </a:cubicBezTo>
                    <a:cubicBezTo>
                      <a:pt x="158" y="2"/>
                      <a:pt x="155" y="0"/>
                      <a:pt x="151" y="0"/>
                    </a:cubicBezTo>
                    <a:cubicBezTo>
                      <a:pt x="151" y="0"/>
                      <a:pt x="151" y="0"/>
                      <a:pt x="151" y="0"/>
                    </a:cubicBezTo>
                    <a:cubicBezTo>
                      <a:pt x="13" y="0"/>
                      <a:pt x="13" y="0"/>
                      <a:pt x="13" y="0"/>
                    </a:cubicBezTo>
                    <a:cubicBezTo>
                      <a:pt x="6" y="0"/>
                      <a:pt x="0" y="6"/>
                      <a:pt x="0" y="13"/>
                    </a:cubicBezTo>
                    <a:cubicBezTo>
                      <a:pt x="0" y="210"/>
                      <a:pt x="0" y="210"/>
                      <a:pt x="0" y="210"/>
                    </a:cubicBezTo>
                    <a:cubicBezTo>
                      <a:pt x="0" y="211"/>
                      <a:pt x="1" y="212"/>
                      <a:pt x="2" y="213"/>
                    </a:cubicBezTo>
                    <a:cubicBezTo>
                      <a:pt x="28" y="239"/>
                      <a:pt x="28" y="239"/>
                      <a:pt x="28" y="239"/>
                    </a:cubicBezTo>
                    <a:cubicBezTo>
                      <a:pt x="30" y="241"/>
                      <a:pt x="33" y="241"/>
                      <a:pt x="35" y="239"/>
                    </a:cubicBezTo>
                    <a:cubicBezTo>
                      <a:pt x="65" y="210"/>
                      <a:pt x="65" y="210"/>
                      <a:pt x="65" y="210"/>
                    </a:cubicBezTo>
                    <a:cubicBezTo>
                      <a:pt x="96" y="240"/>
                      <a:pt x="96" y="240"/>
                      <a:pt x="96" y="240"/>
                    </a:cubicBezTo>
                    <a:cubicBezTo>
                      <a:pt x="98" y="242"/>
                      <a:pt x="101" y="242"/>
                      <a:pt x="103" y="240"/>
                    </a:cubicBezTo>
                    <a:cubicBezTo>
                      <a:pt x="134" y="210"/>
                      <a:pt x="134" y="210"/>
                      <a:pt x="134" y="210"/>
                    </a:cubicBezTo>
                    <a:cubicBezTo>
                      <a:pt x="165" y="240"/>
                      <a:pt x="165" y="240"/>
                      <a:pt x="165" y="240"/>
                    </a:cubicBezTo>
                    <a:cubicBezTo>
                      <a:pt x="166" y="241"/>
                      <a:pt x="167" y="241"/>
                      <a:pt x="169" y="241"/>
                    </a:cubicBezTo>
                    <a:cubicBezTo>
                      <a:pt x="170" y="241"/>
                      <a:pt x="171" y="241"/>
                      <a:pt x="172" y="240"/>
                    </a:cubicBezTo>
                    <a:cubicBezTo>
                      <a:pt x="198" y="215"/>
                      <a:pt x="198" y="215"/>
                      <a:pt x="198" y="215"/>
                    </a:cubicBezTo>
                    <a:cubicBezTo>
                      <a:pt x="199" y="214"/>
                      <a:pt x="199" y="213"/>
                      <a:pt x="199" y="212"/>
                    </a:cubicBezTo>
                    <a:cubicBezTo>
                      <a:pt x="199" y="48"/>
                      <a:pt x="199" y="48"/>
                      <a:pt x="199" y="48"/>
                    </a:cubicBezTo>
                    <a:cubicBezTo>
                      <a:pt x="199" y="44"/>
                      <a:pt x="198" y="41"/>
                      <a:pt x="195" y="38"/>
                    </a:cubicBezTo>
                    <a:close/>
                    <a:moveTo>
                      <a:pt x="186" y="43"/>
                    </a:moveTo>
                    <a:cubicBezTo>
                      <a:pt x="156" y="43"/>
                      <a:pt x="156" y="43"/>
                      <a:pt x="156" y="43"/>
                    </a:cubicBezTo>
                    <a:cubicBezTo>
                      <a:pt x="156" y="13"/>
                      <a:pt x="156" y="13"/>
                      <a:pt x="156" y="13"/>
                    </a:cubicBezTo>
                    <a:lnTo>
                      <a:pt x="186" y="43"/>
                    </a:lnTo>
                    <a:close/>
                    <a:moveTo>
                      <a:pt x="169" y="230"/>
                    </a:moveTo>
                    <a:cubicBezTo>
                      <a:pt x="138" y="200"/>
                      <a:pt x="138" y="200"/>
                      <a:pt x="138" y="200"/>
                    </a:cubicBezTo>
                    <a:cubicBezTo>
                      <a:pt x="137" y="199"/>
                      <a:pt x="135" y="198"/>
                      <a:pt x="134" y="198"/>
                    </a:cubicBezTo>
                    <a:cubicBezTo>
                      <a:pt x="133" y="198"/>
                      <a:pt x="132" y="199"/>
                      <a:pt x="131" y="200"/>
                    </a:cubicBezTo>
                    <a:cubicBezTo>
                      <a:pt x="100" y="230"/>
                      <a:pt x="100" y="230"/>
                      <a:pt x="100" y="230"/>
                    </a:cubicBezTo>
                    <a:cubicBezTo>
                      <a:pt x="69" y="200"/>
                      <a:pt x="69" y="200"/>
                      <a:pt x="69" y="200"/>
                    </a:cubicBezTo>
                    <a:cubicBezTo>
                      <a:pt x="67" y="198"/>
                      <a:pt x="64" y="198"/>
                      <a:pt x="62" y="200"/>
                    </a:cubicBezTo>
                    <a:cubicBezTo>
                      <a:pt x="32" y="229"/>
                      <a:pt x="32" y="229"/>
                      <a:pt x="32" y="229"/>
                    </a:cubicBezTo>
                    <a:cubicBezTo>
                      <a:pt x="10" y="208"/>
                      <a:pt x="10" y="208"/>
                      <a:pt x="10" y="208"/>
                    </a:cubicBezTo>
                    <a:cubicBezTo>
                      <a:pt x="10" y="13"/>
                      <a:pt x="10" y="13"/>
                      <a:pt x="10" y="13"/>
                    </a:cubicBezTo>
                    <a:cubicBezTo>
                      <a:pt x="10" y="11"/>
                      <a:pt x="11" y="10"/>
                      <a:pt x="13" y="10"/>
                    </a:cubicBezTo>
                    <a:cubicBezTo>
                      <a:pt x="146" y="10"/>
                      <a:pt x="146" y="10"/>
                      <a:pt x="146" y="10"/>
                    </a:cubicBezTo>
                    <a:cubicBezTo>
                      <a:pt x="146" y="48"/>
                      <a:pt x="146" y="48"/>
                      <a:pt x="146" y="48"/>
                    </a:cubicBezTo>
                    <a:cubicBezTo>
                      <a:pt x="146" y="50"/>
                      <a:pt x="149" y="53"/>
                      <a:pt x="151" y="53"/>
                    </a:cubicBezTo>
                    <a:cubicBezTo>
                      <a:pt x="189" y="53"/>
                      <a:pt x="189" y="53"/>
                      <a:pt x="189" y="53"/>
                    </a:cubicBezTo>
                    <a:cubicBezTo>
                      <a:pt x="189" y="210"/>
                      <a:pt x="189" y="210"/>
                      <a:pt x="189" y="210"/>
                    </a:cubicBezTo>
                    <a:lnTo>
                      <a:pt x="169" y="23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endParaRPr lang="en-US" sz="1588"/>
              </a:p>
            </p:txBody>
          </p:sp>
        </p:grpSp>
      </p:grpSp>
      <p:grpSp>
        <p:nvGrpSpPr>
          <p:cNvPr id="36" name="Group 35">
            <a:extLst>
              <a:ext uri="{FF2B5EF4-FFF2-40B4-BE49-F238E27FC236}">
                <a16:creationId xmlns:a16="http://schemas.microsoft.com/office/drawing/2014/main" id="{B889FF2B-98D9-45A8-A6AD-7CEE5F7CC9AD}"/>
              </a:ext>
            </a:extLst>
          </p:cNvPr>
          <p:cNvGrpSpPr/>
          <p:nvPr/>
        </p:nvGrpSpPr>
        <p:grpSpPr>
          <a:xfrm>
            <a:off x="8213044" y="2333488"/>
            <a:ext cx="1420221" cy="1202397"/>
            <a:chOff x="7216454" y="2333488"/>
            <a:chExt cx="1420221" cy="1202397"/>
          </a:xfrm>
        </p:grpSpPr>
        <p:sp>
          <p:nvSpPr>
            <p:cNvPr id="37" name="Google Shape;1075;p117">
              <a:extLst>
                <a:ext uri="{FF2B5EF4-FFF2-40B4-BE49-F238E27FC236}">
                  <a16:creationId xmlns:a16="http://schemas.microsoft.com/office/drawing/2014/main" id="{7B350CE1-773A-452D-A7C6-C30A36EF4833}"/>
                </a:ext>
              </a:extLst>
            </p:cNvPr>
            <p:cNvSpPr/>
            <p:nvPr/>
          </p:nvSpPr>
          <p:spPr>
            <a:xfrm rot="10800000" flipH="1">
              <a:off x="7216454" y="2762175"/>
              <a:ext cx="1329940" cy="760796"/>
            </a:xfrm>
            <a:custGeom>
              <a:avLst/>
              <a:gdLst/>
              <a:ahLst/>
              <a:cxnLst/>
              <a:rect l="l" t="t" r="r" b="b"/>
              <a:pathLst>
                <a:path w="2490" h="1616" extrusionOk="0">
                  <a:moveTo>
                    <a:pt x="1952" y="0"/>
                  </a:moveTo>
                  <a:lnTo>
                    <a:pt x="0" y="0"/>
                  </a:lnTo>
                  <a:lnTo>
                    <a:pt x="538" y="808"/>
                  </a:lnTo>
                  <a:lnTo>
                    <a:pt x="0" y="1616"/>
                  </a:lnTo>
                  <a:lnTo>
                    <a:pt x="1952" y="1616"/>
                  </a:lnTo>
                  <a:lnTo>
                    <a:pt x="2490" y="808"/>
                  </a:lnTo>
                  <a:lnTo>
                    <a:pt x="19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dirty="0">
                <a:solidFill>
                  <a:schemeClr val="dk2"/>
                </a:solidFill>
                <a:latin typeface="Calibri"/>
                <a:ea typeface="Calibri"/>
                <a:cs typeface="Calibri"/>
                <a:sym typeface="Calibri"/>
              </a:endParaRPr>
            </a:p>
          </p:txBody>
        </p:sp>
        <p:sp>
          <p:nvSpPr>
            <p:cNvPr id="38" name="Google Shape;1074;p117">
              <a:extLst>
                <a:ext uri="{FF2B5EF4-FFF2-40B4-BE49-F238E27FC236}">
                  <a16:creationId xmlns:a16="http://schemas.microsoft.com/office/drawing/2014/main" id="{EDA02D74-79C5-4A1C-ADF9-C88B5FCE95E5}"/>
                </a:ext>
              </a:extLst>
            </p:cNvPr>
            <p:cNvSpPr/>
            <p:nvPr/>
          </p:nvSpPr>
          <p:spPr>
            <a:xfrm rot="10800000" flipH="1">
              <a:off x="8017105" y="2333488"/>
              <a:ext cx="619570" cy="1202397"/>
            </a:xfrm>
            <a:custGeom>
              <a:avLst/>
              <a:gdLst/>
              <a:ahLst/>
              <a:cxnLst/>
              <a:rect l="l" t="t" r="r" b="b"/>
              <a:pathLst>
                <a:path w="1160" h="2554" extrusionOk="0">
                  <a:moveTo>
                    <a:pt x="623" y="0"/>
                  </a:moveTo>
                  <a:lnTo>
                    <a:pt x="1160" y="808"/>
                  </a:lnTo>
                  <a:lnTo>
                    <a:pt x="0" y="2554"/>
                  </a:lnTo>
                </a:path>
              </a:pathLst>
            </a:custGeom>
            <a:noFill/>
            <a:ln w="12700" cap="flat" cmpd="sng">
              <a:solidFill>
                <a:schemeClr val="tx2"/>
              </a:solidFill>
              <a:prstDash val="solid"/>
              <a:miter lim="800000"/>
              <a:headEnd type="none" w="med" len="med"/>
              <a:tailEnd type="oval"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100" dirty="0">
                <a:solidFill>
                  <a:schemeClr val="dk2"/>
                </a:solidFill>
                <a:latin typeface="Calibri"/>
                <a:ea typeface="Calibri"/>
                <a:cs typeface="Calibri"/>
                <a:sym typeface="Calibri"/>
              </a:endParaRPr>
            </a:p>
          </p:txBody>
        </p:sp>
        <p:sp>
          <p:nvSpPr>
            <p:cNvPr id="39" name="Freeform 150">
              <a:extLst>
                <a:ext uri="{FF2B5EF4-FFF2-40B4-BE49-F238E27FC236}">
                  <a16:creationId xmlns:a16="http://schemas.microsoft.com/office/drawing/2014/main" id="{1AD24143-96E2-4716-A86A-9BD5E5E5197E}"/>
                </a:ext>
              </a:extLst>
            </p:cNvPr>
            <p:cNvSpPr>
              <a:spLocks noChangeAspect="1" noEditPoints="1"/>
            </p:cNvSpPr>
            <p:nvPr/>
          </p:nvSpPr>
          <p:spPr bwMode="auto">
            <a:xfrm>
              <a:off x="7682177" y="2890508"/>
              <a:ext cx="409784" cy="475096"/>
            </a:xfrm>
            <a:custGeom>
              <a:avLst/>
              <a:gdLst>
                <a:gd name="T0" fmla="*/ 2865 w 4960"/>
                <a:gd name="T1" fmla="*/ 4731 h 6524"/>
                <a:gd name="T2" fmla="*/ 2889 w 4960"/>
                <a:gd name="T3" fmla="*/ 4957 h 6524"/>
                <a:gd name="T4" fmla="*/ 2637 w 4960"/>
                <a:gd name="T5" fmla="*/ 5103 h 6524"/>
                <a:gd name="T6" fmla="*/ 2212 w 4960"/>
                <a:gd name="T7" fmla="*/ 3920 h 6524"/>
                <a:gd name="T8" fmla="*/ 2087 w 4960"/>
                <a:gd name="T9" fmla="*/ 3742 h 6524"/>
                <a:gd name="T10" fmla="*/ 2206 w 4960"/>
                <a:gd name="T11" fmla="*/ 3566 h 6524"/>
                <a:gd name="T12" fmla="*/ 2170 w 4960"/>
                <a:gd name="T13" fmla="*/ 3180 h 6524"/>
                <a:gd name="T14" fmla="*/ 1763 w 4960"/>
                <a:gd name="T15" fmla="*/ 3455 h 6524"/>
                <a:gd name="T16" fmla="*/ 1666 w 4960"/>
                <a:gd name="T17" fmla="*/ 3859 h 6524"/>
                <a:gd name="T18" fmla="*/ 1864 w 4960"/>
                <a:gd name="T19" fmla="*/ 4221 h 6524"/>
                <a:gd name="T20" fmla="*/ 2335 w 4960"/>
                <a:gd name="T21" fmla="*/ 5091 h 6524"/>
                <a:gd name="T22" fmla="*/ 2002 w 4960"/>
                <a:gd name="T23" fmla="*/ 4862 h 6524"/>
                <a:gd name="T24" fmla="*/ 1937 w 4960"/>
                <a:gd name="T25" fmla="*/ 5357 h 6524"/>
                <a:gd name="T26" fmla="*/ 2335 w 4960"/>
                <a:gd name="T27" fmla="*/ 5863 h 6524"/>
                <a:gd name="T28" fmla="*/ 2982 w 4960"/>
                <a:gd name="T29" fmla="*/ 5396 h 6524"/>
                <a:gd name="T30" fmla="*/ 3294 w 4960"/>
                <a:gd name="T31" fmla="*/ 5064 h 6524"/>
                <a:gd name="T32" fmla="*/ 3290 w 4960"/>
                <a:gd name="T33" fmla="*/ 4567 h 6524"/>
                <a:gd name="T34" fmla="*/ 2879 w 4960"/>
                <a:gd name="T35" fmla="*/ 4201 h 6524"/>
                <a:gd name="T36" fmla="*/ 2792 w 4960"/>
                <a:gd name="T37" fmla="*/ 3595 h 6524"/>
                <a:gd name="T38" fmla="*/ 3193 w 4960"/>
                <a:gd name="T39" fmla="*/ 3392 h 6524"/>
                <a:gd name="T40" fmla="*/ 2776 w 4960"/>
                <a:gd name="T41" fmla="*/ 3162 h 6524"/>
                <a:gd name="T42" fmla="*/ 1207 w 4960"/>
                <a:gd name="T43" fmla="*/ 2337 h 6524"/>
                <a:gd name="T44" fmla="*/ 4030 w 4960"/>
                <a:gd name="T45" fmla="*/ 2576 h 6524"/>
                <a:gd name="T46" fmla="*/ 4647 w 4960"/>
                <a:gd name="T47" fmla="*/ 3429 h 6524"/>
                <a:gd name="T48" fmla="*/ 4952 w 4960"/>
                <a:gd name="T49" fmla="*/ 4377 h 6524"/>
                <a:gd name="T50" fmla="*/ 4845 w 4960"/>
                <a:gd name="T51" fmla="*/ 5163 h 6524"/>
                <a:gd name="T52" fmla="*/ 4463 w 4960"/>
                <a:gd name="T53" fmla="*/ 5740 h 6524"/>
                <a:gd name="T54" fmla="*/ 3913 w 4960"/>
                <a:gd name="T55" fmla="*/ 6144 h 6524"/>
                <a:gd name="T56" fmla="*/ 3296 w 4960"/>
                <a:gd name="T57" fmla="*/ 6395 h 6524"/>
                <a:gd name="T58" fmla="*/ 2720 w 4960"/>
                <a:gd name="T59" fmla="*/ 6510 h 6524"/>
                <a:gd name="T60" fmla="*/ 2232 w 4960"/>
                <a:gd name="T61" fmla="*/ 6510 h 6524"/>
                <a:gd name="T62" fmla="*/ 1650 w 4960"/>
                <a:gd name="T63" fmla="*/ 6397 h 6524"/>
                <a:gd name="T64" fmla="*/ 1035 w 4960"/>
                <a:gd name="T65" fmla="*/ 6150 h 6524"/>
                <a:gd name="T66" fmla="*/ 491 w 4960"/>
                <a:gd name="T67" fmla="*/ 5746 h 6524"/>
                <a:gd name="T68" fmla="*/ 113 w 4960"/>
                <a:gd name="T69" fmla="*/ 5169 h 6524"/>
                <a:gd name="T70" fmla="*/ 8 w 4960"/>
                <a:gd name="T71" fmla="*/ 4377 h 6524"/>
                <a:gd name="T72" fmla="*/ 313 w 4960"/>
                <a:gd name="T73" fmla="*/ 3429 h 6524"/>
                <a:gd name="T74" fmla="*/ 930 w 4960"/>
                <a:gd name="T75" fmla="*/ 2576 h 6524"/>
                <a:gd name="T76" fmla="*/ 3813 w 4960"/>
                <a:gd name="T77" fmla="*/ 1743 h 6524"/>
                <a:gd name="T78" fmla="*/ 3929 w 4960"/>
                <a:gd name="T79" fmla="*/ 1987 h 6524"/>
                <a:gd name="T80" fmla="*/ 3718 w 4960"/>
                <a:gd name="T81" fmla="*/ 2153 h 6524"/>
                <a:gd name="T82" fmla="*/ 1049 w 4960"/>
                <a:gd name="T83" fmla="*/ 2032 h 6524"/>
                <a:gd name="T84" fmla="*/ 1108 w 4960"/>
                <a:gd name="T85" fmla="*/ 1769 h 6524"/>
                <a:gd name="T86" fmla="*/ 2649 w 4960"/>
                <a:gd name="T87" fmla="*/ 22 h 6524"/>
                <a:gd name="T88" fmla="*/ 3090 w 4960"/>
                <a:gd name="T89" fmla="*/ 324 h 6524"/>
                <a:gd name="T90" fmla="*/ 3547 w 4960"/>
                <a:gd name="T91" fmla="*/ 172 h 6524"/>
                <a:gd name="T92" fmla="*/ 3913 w 4960"/>
                <a:gd name="T93" fmla="*/ 251 h 6524"/>
                <a:gd name="T94" fmla="*/ 4084 w 4960"/>
                <a:gd name="T95" fmla="*/ 433 h 6524"/>
                <a:gd name="T96" fmla="*/ 4137 w 4960"/>
                <a:gd name="T97" fmla="*/ 637 h 6524"/>
                <a:gd name="T98" fmla="*/ 3995 w 4960"/>
                <a:gd name="T99" fmla="*/ 1173 h 6524"/>
                <a:gd name="T100" fmla="*/ 3718 w 4960"/>
                <a:gd name="T101" fmla="*/ 1535 h 6524"/>
                <a:gd name="T102" fmla="*/ 964 w 4960"/>
                <a:gd name="T103" fmla="*/ 1203 h 6524"/>
                <a:gd name="T104" fmla="*/ 799 w 4960"/>
                <a:gd name="T105" fmla="*/ 706 h 6524"/>
                <a:gd name="T106" fmla="*/ 847 w 4960"/>
                <a:gd name="T107" fmla="*/ 461 h 6524"/>
                <a:gd name="T108" fmla="*/ 995 w 4960"/>
                <a:gd name="T109" fmla="*/ 277 h 6524"/>
                <a:gd name="T110" fmla="*/ 1334 w 4960"/>
                <a:gd name="T111" fmla="*/ 172 h 6524"/>
                <a:gd name="T112" fmla="*/ 1804 w 4960"/>
                <a:gd name="T113" fmla="*/ 281 h 6524"/>
                <a:gd name="T114" fmla="*/ 2228 w 4960"/>
                <a:gd name="T115" fmla="*/ 47 h 6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960" h="6524">
                  <a:moveTo>
                    <a:pt x="2637" y="4587"/>
                  </a:moveTo>
                  <a:lnTo>
                    <a:pt x="2695" y="4614"/>
                  </a:lnTo>
                  <a:lnTo>
                    <a:pt x="2742" y="4642"/>
                  </a:lnTo>
                  <a:lnTo>
                    <a:pt x="2784" y="4666"/>
                  </a:lnTo>
                  <a:lnTo>
                    <a:pt x="2829" y="4696"/>
                  </a:lnTo>
                  <a:lnTo>
                    <a:pt x="2865" y="4731"/>
                  </a:lnTo>
                  <a:lnTo>
                    <a:pt x="2891" y="4767"/>
                  </a:lnTo>
                  <a:lnTo>
                    <a:pt x="2906" y="4808"/>
                  </a:lnTo>
                  <a:lnTo>
                    <a:pt x="2912" y="4852"/>
                  </a:lnTo>
                  <a:lnTo>
                    <a:pt x="2910" y="4892"/>
                  </a:lnTo>
                  <a:lnTo>
                    <a:pt x="2902" y="4927"/>
                  </a:lnTo>
                  <a:lnTo>
                    <a:pt x="2889" y="4957"/>
                  </a:lnTo>
                  <a:lnTo>
                    <a:pt x="2861" y="4996"/>
                  </a:lnTo>
                  <a:lnTo>
                    <a:pt x="2827" y="5030"/>
                  </a:lnTo>
                  <a:lnTo>
                    <a:pt x="2786" y="5056"/>
                  </a:lnTo>
                  <a:lnTo>
                    <a:pt x="2738" y="5078"/>
                  </a:lnTo>
                  <a:lnTo>
                    <a:pt x="2689" y="5091"/>
                  </a:lnTo>
                  <a:lnTo>
                    <a:pt x="2637" y="5103"/>
                  </a:lnTo>
                  <a:lnTo>
                    <a:pt x="2637" y="4587"/>
                  </a:lnTo>
                  <a:close/>
                  <a:moveTo>
                    <a:pt x="2335" y="3524"/>
                  </a:moveTo>
                  <a:lnTo>
                    <a:pt x="2335" y="3981"/>
                  </a:lnTo>
                  <a:lnTo>
                    <a:pt x="2297" y="3965"/>
                  </a:lnTo>
                  <a:lnTo>
                    <a:pt x="2253" y="3944"/>
                  </a:lnTo>
                  <a:lnTo>
                    <a:pt x="2212" y="3920"/>
                  </a:lnTo>
                  <a:lnTo>
                    <a:pt x="2172" y="3894"/>
                  </a:lnTo>
                  <a:lnTo>
                    <a:pt x="2139" y="3863"/>
                  </a:lnTo>
                  <a:lnTo>
                    <a:pt x="2111" y="3827"/>
                  </a:lnTo>
                  <a:lnTo>
                    <a:pt x="2097" y="3801"/>
                  </a:lnTo>
                  <a:lnTo>
                    <a:pt x="2089" y="3773"/>
                  </a:lnTo>
                  <a:lnTo>
                    <a:pt x="2087" y="3742"/>
                  </a:lnTo>
                  <a:lnTo>
                    <a:pt x="2089" y="3710"/>
                  </a:lnTo>
                  <a:lnTo>
                    <a:pt x="2097" y="3680"/>
                  </a:lnTo>
                  <a:lnTo>
                    <a:pt x="2111" y="3655"/>
                  </a:lnTo>
                  <a:lnTo>
                    <a:pt x="2137" y="3619"/>
                  </a:lnTo>
                  <a:lnTo>
                    <a:pt x="2168" y="3589"/>
                  </a:lnTo>
                  <a:lnTo>
                    <a:pt x="2206" y="3566"/>
                  </a:lnTo>
                  <a:lnTo>
                    <a:pt x="2248" y="3548"/>
                  </a:lnTo>
                  <a:lnTo>
                    <a:pt x="2335" y="3524"/>
                  </a:lnTo>
                  <a:close/>
                  <a:moveTo>
                    <a:pt x="2335" y="2913"/>
                  </a:moveTo>
                  <a:lnTo>
                    <a:pt x="2335" y="3144"/>
                  </a:lnTo>
                  <a:lnTo>
                    <a:pt x="2252" y="3158"/>
                  </a:lnTo>
                  <a:lnTo>
                    <a:pt x="2170" y="3180"/>
                  </a:lnTo>
                  <a:lnTo>
                    <a:pt x="2087" y="3208"/>
                  </a:lnTo>
                  <a:lnTo>
                    <a:pt x="2010" y="3243"/>
                  </a:lnTo>
                  <a:lnTo>
                    <a:pt x="1939" y="3287"/>
                  </a:lnTo>
                  <a:lnTo>
                    <a:pt x="1872" y="3336"/>
                  </a:lnTo>
                  <a:lnTo>
                    <a:pt x="1812" y="3392"/>
                  </a:lnTo>
                  <a:lnTo>
                    <a:pt x="1763" y="3455"/>
                  </a:lnTo>
                  <a:lnTo>
                    <a:pt x="1719" y="3526"/>
                  </a:lnTo>
                  <a:lnTo>
                    <a:pt x="1694" y="3584"/>
                  </a:lnTo>
                  <a:lnTo>
                    <a:pt x="1676" y="3645"/>
                  </a:lnTo>
                  <a:lnTo>
                    <a:pt x="1664" y="3710"/>
                  </a:lnTo>
                  <a:lnTo>
                    <a:pt x="1662" y="3779"/>
                  </a:lnTo>
                  <a:lnTo>
                    <a:pt x="1666" y="3859"/>
                  </a:lnTo>
                  <a:lnTo>
                    <a:pt x="1678" y="3934"/>
                  </a:lnTo>
                  <a:lnTo>
                    <a:pt x="1698" y="4001"/>
                  </a:lnTo>
                  <a:lnTo>
                    <a:pt x="1727" y="4064"/>
                  </a:lnTo>
                  <a:lnTo>
                    <a:pt x="1765" y="4122"/>
                  </a:lnTo>
                  <a:lnTo>
                    <a:pt x="1810" y="4175"/>
                  </a:lnTo>
                  <a:lnTo>
                    <a:pt x="1864" y="4221"/>
                  </a:lnTo>
                  <a:lnTo>
                    <a:pt x="1933" y="4270"/>
                  </a:lnTo>
                  <a:lnTo>
                    <a:pt x="2016" y="4320"/>
                  </a:lnTo>
                  <a:lnTo>
                    <a:pt x="2111" y="4369"/>
                  </a:lnTo>
                  <a:lnTo>
                    <a:pt x="2216" y="4419"/>
                  </a:lnTo>
                  <a:lnTo>
                    <a:pt x="2335" y="4468"/>
                  </a:lnTo>
                  <a:lnTo>
                    <a:pt x="2335" y="5091"/>
                  </a:lnTo>
                  <a:lnTo>
                    <a:pt x="2271" y="5072"/>
                  </a:lnTo>
                  <a:lnTo>
                    <a:pt x="2214" y="5046"/>
                  </a:lnTo>
                  <a:lnTo>
                    <a:pt x="2161" y="5016"/>
                  </a:lnTo>
                  <a:lnTo>
                    <a:pt x="2113" y="4981"/>
                  </a:lnTo>
                  <a:lnTo>
                    <a:pt x="2056" y="4925"/>
                  </a:lnTo>
                  <a:lnTo>
                    <a:pt x="2002" y="4862"/>
                  </a:lnTo>
                  <a:lnTo>
                    <a:pt x="1955" y="4789"/>
                  </a:lnTo>
                  <a:lnTo>
                    <a:pt x="1626" y="5070"/>
                  </a:lnTo>
                  <a:lnTo>
                    <a:pt x="1700" y="5159"/>
                  </a:lnTo>
                  <a:lnTo>
                    <a:pt x="1775" y="5236"/>
                  </a:lnTo>
                  <a:lnTo>
                    <a:pt x="1854" y="5301"/>
                  </a:lnTo>
                  <a:lnTo>
                    <a:pt x="1937" y="5357"/>
                  </a:lnTo>
                  <a:lnTo>
                    <a:pt x="2006" y="5392"/>
                  </a:lnTo>
                  <a:lnTo>
                    <a:pt x="2081" y="5422"/>
                  </a:lnTo>
                  <a:lnTo>
                    <a:pt x="2161" y="5448"/>
                  </a:lnTo>
                  <a:lnTo>
                    <a:pt x="2246" y="5465"/>
                  </a:lnTo>
                  <a:lnTo>
                    <a:pt x="2335" y="5479"/>
                  </a:lnTo>
                  <a:lnTo>
                    <a:pt x="2335" y="5863"/>
                  </a:lnTo>
                  <a:lnTo>
                    <a:pt x="2637" y="5863"/>
                  </a:lnTo>
                  <a:lnTo>
                    <a:pt x="2637" y="5481"/>
                  </a:lnTo>
                  <a:lnTo>
                    <a:pt x="2734" y="5469"/>
                  </a:lnTo>
                  <a:lnTo>
                    <a:pt x="2823" y="5452"/>
                  </a:lnTo>
                  <a:lnTo>
                    <a:pt x="2906" y="5426"/>
                  </a:lnTo>
                  <a:lnTo>
                    <a:pt x="2982" y="5396"/>
                  </a:lnTo>
                  <a:lnTo>
                    <a:pt x="3049" y="5360"/>
                  </a:lnTo>
                  <a:lnTo>
                    <a:pt x="3110" y="5319"/>
                  </a:lnTo>
                  <a:lnTo>
                    <a:pt x="3170" y="5264"/>
                  </a:lnTo>
                  <a:lnTo>
                    <a:pt x="3221" y="5204"/>
                  </a:lnTo>
                  <a:lnTo>
                    <a:pt x="3261" y="5137"/>
                  </a:lnTo>
                  <a:lnTo>
                    <a:pt x="3294" y="5064"/>
                  </a:lnTo>
                  <a:lnTo>
                    <a:pt x="3316" y="4985"/>
                  </a:lnTo>
                  <a:lnTo>
                    <a:pt x="3330" y="4897"/>
                  </a:lnTo>
                  <a:lnTo>
                    <a:pt x="3334" y="4804"/>
                  </a:lnTo>
                  <a:lnTo>
                    <a:pt x="3330" y="4719"/>
                  </a:lnTo>
                  <a:lnTo>
                    <a:pt x="3316" y="4640"/>
                  </a:lnTo>
                  <a:lnTo>
                    <a:pt x="3290" y="4567"/>
                  </a:lnTo>
                  <a:lnTo>
                    <a:pt x="3257" y="4500"/>
                  </a:lnTo>
                  <a:lnTo>
                    <a:pt x="3213" y="4438"/>
                  </a:lnTo>
                  <a:lnTo>
                    <a:pt x="3162" y="4383"/>
                  </a:lnTo>
                  <a:lnTo>
                    <a:pt x="3098" y="4332"/>
                  </a:lnTo>
                  <a:lnTo>
                    <a:pt x="2991" y="4262"/>
                  </a:lnTo>
                  <a:lnTo>
                    <a:pt x="2879" y="4201"/>
                  </a:lnTo>
                  <a:lnTo>
                    <a:pt x="2762" y="4144"/>
                  </a:lnTo>
                  <a:lnTo>
                    <a:pt x="2637" y="4096"/>
                  </a:lnTo>
                  <a:lnTo>
                    <a:pt x="2637" y="3532"/>
                  </a:lnTo>
                  <a:lnTo>
                    <a:pt x="2691" y="3546"/>
                  </a:lnTo>
                  <a:lnTo>
                    <a:pt x="2742" y="3568"/>
                  </a:lnTo>
                  <a:lnTo>
                    <a:pt x="2792" y="3595"/>
                  </a:lnTo>
                  <a:lnTo>
                    <a:pt x="2837" y="3629"/>
                  </a:lnTo>
                  <a:lnTo>
                    <a:pt x="2922" y="3702"/>
                  </a:lnTo>
                  <a:lnTo>
                    <a:pt x="3003" y="3777"/>
                  </a:lnTo>
                  <a:lnTo>
                    <a:pt x="3300" y="3487"/>
                  </a:lnTo>
                  <a:lnTo>
                    <a:pt x="3245" y="3437"/>
                  </a:lnTo>
                  <a:lnTo>
                    <a:pt x="3193" y="3392"/>
                  </a:lnTo>
                  <a:lnTo>
                    <a:pt x="3144" y="3348"/>
                  </a:lnTo>
                  <a:lnTo>
                    <a:pt x="3073" y="3293"/>
                  </a:lnTo>
                  <a:lnTo>
                    <a:pt x="2997" y="3245"/>
                  </a:lnTo>
                  <a:lnTo>
                    <a:pt x="2918" y="3208"/>
                  </a:lnTo>
                  <a:lnTo>
                    <a:pt x="2837" y="3178"/>
                  </a:lnTo>
                  <a:lnTo>
                    <a:pt x="2776" y="3162"/>
                  </a:lnTo>
                  <a:lnTo>
                    <a:pt x="2711" y="3150"/>
                  </a:lnTo>
                  <a:lnTo>
                    <a:pt x="2637" y="3140"/>
                  </a:lnTo>
                  <a:lnTo>
                    <a:pt x="2637" y="2913"/>
                  </a:lnTo>
                  <a:lnTo>
                    <a:pt x="2335" y="2913"/>
                  </a:lnTo>
                  <a:close/>
                  <a:moveTo>
                    <a:pt x="1173" y="2331"/>
                  </a:moveTo>
                  <a:lnTo>
                    <a:pt x="1207" y="2337"/>
                  </a:lnTo>
                  <a:lnTo>
                    <a:pt x="1242" y="2339"/>
                  </a:lnTo>
                  <a:lnTo>
                    <a:pt x="3718" y="2339"/>
                  </a:lnTo>
                  <a:lnTo>
                    <a:pt x="3753" y="2337"/>
                  </a:lnTo>
                  <a:lnTo>
                    <a:pt x="3789" y="2331"/>
                  </a:lnTo>
                  <a:lnTo>
                    <a:pt x="3911" y="2452"/>
                  </a:lnTo>
                  <a:lnTo>
                    <a:pt x="4030" y="2576"/>
                  </a:lnTo>
                  <a:lnTo>
                    <a:pt x="4147" y="2707"/>
                  </a:lnTo>
                  <a:lnTo>
                    <a:pt x="4260" y="2843"/>
                  </a:lnTo>
                  <a:lnTo>
                    <a:pt x="4366" y="2984"/>
                  </a:lnTo>
                  <a:lnTo>
                    <a:pt x="4467" y="3128"/>
                  </a:lnTo>
                  <a:lnTo>
                    <a:pt x="4562" y="3277"/>
                  </a:lnTo>
                  <a:lnTo>
                    <a:pt x="4647" y="3429"/>
                  </a:lnTo>
                  <a:lnTo>
                    <a:pt x="4727" y="3584"/>
                  </a:lnTo>
                  <a:lnTo>
                    <a:pt x="4794" y="3740"/>
                  </a:lnTo>
                  <a:lnTo>
                    <a:pt x="4851" y="3898"/>
                  </a:lnTo>
                  <a:lnTo>
                    <a:pt x="4897" y="4056"/>
                  </a:lnTo>
                  <a:lnTo>
                    <a:pt x="4932" y="4217"/>
                  </a:lnTo>
                  <a:lnTo>
                    <a:pt x="4952" y="4377"/>
                  </a:lnTo>
                  <a:lnTo>
                    <a:pt x="4960" y="4537"/>
                  </a:lnTo>
                  <a:lnTo>
                    <a:pt x="4956" y="4674"/>
                  </a:lnTo>
                  <a:lnTo>
                    <a:pt x="4940" y="4804"/>
                  </a:lnTo>
                  <a:lnTo>
                    <a:pt x="4916" y="4929"/>
                  </a:lnTo>
                  <a:lnTo>
                    <a:pt x="4885" y="5050"/>
                  </a:lnTo>
                  <a:lnTo>
                    <a:pt x="4845" y="5163"/>
                  </a:lnTo>
                  <a:lnTo>
                    <a:pt x="4798" y="5271"/>
                  </a:lnTo>
                  <a:lnTo>
                    <a:pt x="4742" y="5376"/>
                  </a:lnTo>
                  <a:lnTo>
                    <a:pt x="4681" y="5475"/>
                  </a:lnTo>
                  <a:lnTo>
                    <a:pt x="4614" y="5568"/>
                  </a:lnTo>
                  <a:lnTo>
                    <a:pt x="4541" y="5657"/>
                  </a:lnTo>
                  <a:lnTo>
                    <a:pt x="4463" y="5740"/>
                  </a:lnTo>
                  <a:lnTo>
                    <a:pt x="4380" y="5820"/>
                  </a:lnTo>
                  <a:lnTo>
                    <a:pt x="4293" y="5893"/>
                  </a:lnTo>
                  <a:lnTo>
                    <a:pt x="4202" y="5962"/>
                  </a:lnTo>
                  <a:lnTo>
                    <a:pt x="4109" y="6027"/>
                  </a:lnTo>
                  <a:lnTo>
                    <a:pt x="4012" y="6089"/>
                  </a:lnTo>
                  <a:lnTo>
                    <a:pt x="3913" y="6144"/>
                  </a:lnTo>
                  <a:lnTo>
                    <a:pt x="3813" y="6196"/>
                  </a:lnTo>
                  <a:lnTo>
                    <a:pt x="3710" y="6243"/>
                  </a:lnTo>
                  <a:lnTo>
                    <a:pt x="3607" y="6287"/>
                  </a:lnTo>
                  <a:lnTo>
                    <a:pt x="3504" y="6326"/>
                  </a:lnTo>
                  <a:lnTo>
                    <a:pt x="3399" y="6362"/>
                  </a:lnTo>
                  <a:lnTo>
                    <a:pt x="3296" y="6395"/>
                  </a:lnTo>
                  <a:lnTo>
                    <a:pt x="3195" y="6423"/>
                  </a:lnTo>
                  <a:lnTo>
                    <a:pt x="3096" y="6447"/>
                  </a:lnTo>
                  <a:lnTo>
                    <a:pt x="2997" y="6469"/>
                  </a:lnTo>
                  <a:lnTo>
                    <a:pt x="2902" y="6486"/>
                  </a:lnTo>
                  <a:lnTo>
                    <a:pt x="2809" y="6500"/>
                  </a:lnTo>
                  <a:lnTo>
                    <a:pt x="2720" y="6510"/>
                  </a:lnTo>
                  <a:lnTo>
                    <a:pt x="2635" y="6518"/>
                  </a:lnTo>
                  <a:lnTo>
                    <a:pt x="2556" y="6522"/>
                  </a:lnTo>
                  <a:lnTo>
                    <a:pt x="2479" y="6524"/>
                  </a:lnTo>
                  <a:lnTo>
                    <a:pt x="2402" y="6522"/>
                  </a:lnTo>
                  <a:lnTo>
                    <a:pt x="2319" y="6518"/>
                  </a:lnTo>
                  <a:lnTo>
                    <a:pt x="2232" y="6510"/>
                  </a:lnTo>
                  <a:lnTo>
                    <a:pt x="2141" y="6500"/>
                  </a:lnTo>
                  <a:lnTo>
                    <a:pt x="2048" y="6486"/>
                  </a:lnTo>
                  <a:lnTo>
                    <a:pt x="1951" y="6469"/>
                  </a:lnTo>
                  <a:lnTo>
                    <a:pt x="1852" y="6449"/>
                  </a:lnTo>
                  <a:lnTo>
                    <a:pt x="1751" y="6425"/>
                  </a:lnTo>
                  <a:lnTo>
                    <a:pt x="1650" y="6397"/>
                  </a:lnTo>
                  <a:lnTo>
                    <a:pt x="1547" y="6366"/>
                  </a:lnTo>
                  <a:lnTo>
                    <a:pt x="1444" y="6330"/>
                  </a:lnTo>
                  <a:lnTo>
                    <a:pt x="1339" y="6291"/>
                  </a:lnTo>
                  <a:lnTo>
                    <a:pt x="1237" y="6249"/>
                  </a:lnTo>
                  <a:lnTo>
                    <a:pt x="1136" y="6201"/>
                  </a:lnTo>
                  <a:lnTo>
                    <a:pt x="1035" y="6150"/>
                  </a:lnTo>
                  <a:lnTo>
                    <a:pt x="938" y="6093"/>
                  </a:lnTo>
                  <a:lnTo>
                    <a:pt x="841" y="6033"/>
                  </a:lnTo>
                  <a:lnTo>
                    <a:pt x="748" y="5968"/>
                  </a:lnTo>
                  <a:lnTo>
                    <a:pt x="659" y="5899"/>
                  </a:lnTo>
                  <a:lnTo>
                    <a:pt x="572" y="5825"/>
                  </a:lnTo>
                  <a:lnTo>
                    <a:pt x="491" y="5746"/>
                  </a:lnTo>
                  <a:lnTo>
                    <a:pt x="414" y="5663"/>
                  </a:lnTo>
                  <a:lnTo>
                    <a:pt x="340" y="5574"/>
                  </a:lnTo>
                  <a:lnTo>
                    <a:pt x="275" y="5481"/>
                  </a:lnTo>
                  <a:lnTo>
                    <a:pt x="214" y="5382"/>
                  </a:lnTo>
                  <a:lnTo>
                    <a:pt x="160" y="5277"/>
                  </a:lnTo>
                  <a:lnTo>
                    <a:pt x="113" y="5169"/>
                  </a:lnTo>
                  <a:lnTo>
                    <a:pt x="73" y="5054"/>
                  </a:lnTo>
                  <a:lnTo>
                    <a:pt x="44" y="4933"/>
                  </a:lnTo>
                  <a:lnTo>
                    <a:pt x="20" y="4806"/>
                  </a:lnTo>
                  <a:lnTo>
                    <a:pt x="6" y="4674"/>
                  </a:lnTo>
                  <a:lnTo>
                    <a:pt x="0" y="4537"/>
                  </a:lnTo>
                  <a:lnTo>
                    <a:pt x="8" y="4377"/>
                  </a:lnTo>
                  <a:lnTo>
                    <a:pt x="30" y="4217"/>
                  </a:lnTo>
                  <a:lnTo>
                    <a:pt x="63" y="4056"/>
                  </a:lnTo>
                  <a:lnTo>
                    <a:pt x="109" y="3898"/>
                  </a:lnTo>
                  <a:lnTo>
                    <a:pt x="166" y="3740"/>
                  </a:lnTo>
                  <a:lnTo>
                    <a:pt x="235" y="3584"/>
                  </a:lnTo>
                  <a:lnTo>
                    <a:pt x="313" y="3429"/>
                  </a:lnTo>
                  <a:lnTo>
                    <a:pt x="400" y="3277"/>
                  </a:lnTo>
                  <a:lnTo>
                    <a:pt x="493" y="3128"/>
                  </a:lnTo>
                  <a:lnTo>
                    <a:pt x="594" y="2984"/>
                  </a:lnTo>
                  <a:lnTo>
                    <a:pt x="700" y="2843"/>
                  </a:lnTo>
                  <a:lnTo>
                    <a:pt x="813" y="2707"/>
                  </a:lnTo>
                  <a:lnTo>
                    <a:pt x="930" y="2576"/>
                  </a:lnTo>
                  <a:lnTo>
                    <a:pt x="1051" y="2452"/>
                  </a:lnTo>
                  <a:lnTo>
                    <a:pt x="1173" y="2331"/>
                  </a:lnTo>
                  <a:close/>
                  <a:moveTo>
                    <a:pt x="1242" y="1721"/>
                  </a:moveTo>
                  <a:lnTo>
                    <a:pt x="3718" y="1721"/>
                  </a:lnTo>
                  <a:lnTo>
                    <a:pt x="3767" y="1727"/>
                  </a:lnTo>
                  <a:lnTo>
                    <a:pt x="3813" y="1743"/>
                  </a:lnTo>
                  <a:lnTo>
                    <a:pt x="3854" y="1769"/>
                  </a:lnTo>
                  <a:lnTo>
                    <a:pt x="3888" y="1803"/>
                  </a:lnTo>
                  <a:lnTo>
                    <a:pt x="3913" y="1842"/>
                  </a:lnTo>
                  <a:lnTo>
                    <a:pt x="3929" y="1888"/>
                  </a:lnTo>
                  <a:lnTo>
                    <a:pt x="3935" y="1937"/>
                  </a:lnTo>
                  <a:lnTo>
                    <a:pt x="3929" y="1987"/>
                  </a:lnTo>
                  <a:lnTo>
                    <a:pt x="3913" y="2032"/>
                  </a:lnTo>
                  <a:lnTo>
                    <a:pt x="3888" y="2072"/>
                  </a:lnTo>
                  <a:lnTo>
                    <a:pt x="3854" y="2105"/>
                  </a:lnTo>
                  <a:lnTo>
                    <a:pt x="3813" y="2131"/>
                  </a:lnTo>
                  <a:lnTo>
                    <a:pt x="3767" y="2147"/>
                  </a:lnTo>
                  <a:lnTo>
                    <a:pt x="3718" y="2153"/>
                  </a:lnTo>
                  <a:lnTo>
                    <a:pt x="1242" y="2153"/>
                  </a:lnTo>
                  <a:lnTo>
                    <a:pt x="1193" y="2147"/>
                  </a:lnTo>
                  <a:lnTo>
                    <a:pt x="1148" y="2131"/>
                  </a:lnTo>
                  <a:lnTo>
                    <a:pt x="1108" y="2105"/>
                  </a:lnTo>
                  <a:lnTo>
                    <a:pt x="1074" y="2072"/>
                  </a:lnTo>
                  <a:lnTo>
                    <a:pt x="1049" y="2032"/>
                  </a:lnTo>
                  <a:lnTo>
                    <a:pt x="1033" y="1987"/>
                  </a:lnTo>
                  <a:lnTo>
                    <a:pt x="1027" y="1937"/>
                  </a:lnTo>
                  <a:lnTo>
                    <a:pt x="1033" y="1888"/>
                  </a:lnTo>
                  <a:lnTo>
                    <a:pt x="1049" y="1842"/>
                  </a:lnTo>
                  <a:lnTo>
                    <a:pt x="1074" y="1803"/>
                  </a:lnTo>
                  <a:lnTo>
                    <a:pt x="1108" y="1769"/>
                  </a:lnTo>
                  <a:lnTo>
                    <a:pt x="1148" y="1743"/>
                  </a:lnTo>
                  <a:lnTo>
                    <a:pt x="1193" y="1727"/>
                  </a:lnTo>
                  <a:lnTo>
                    <a:pt x="1242" y="1721"/>
                  </a:lnTo>
                  <a:close/>
                  <a:moveTo>
                    <a:pt x="2479" y="0"/>
                  </a:moveTo>
                  <a:lnTo>
                    <a:pt x="2566" y="6"/>
                  </a:lnTo>
                  <a:lnTo>
                    <a:pt x="2649" y="22"/>
                  </a:lnTo>
                  <a:lnTo>
                    <a:pt x="2732" y="47"/>
                  </a:lnTo>
                  <a:lnTo>
                    <a:pt x="2809" y="85"/>
                  </a:lnTo>
                  <a:lnTo>
                    <a:pt x="2887" y="131"/>
                  </a:lnTo>
                  <a:lnTo>
                    <a:pt x="2958" y="188"/>
                  </a:lnTo>
                  <a:lnTo>
                    <a:pt x="3027" y="251"/>
                  </a:lnTo>
                  <a:lnTo>
                    <a:pt x="3090" y="324"/>
                  </a:lnTo>
                  <a:lnTo>
                    <a:pt x="3156" y="281"/>
                  </a:lnTo>
                  <a:lnTo>
                    <a:pt x="3225" y="245"/>
                  </a:lnTo>
                  <a:lnTo>
                    <a:pt x="3298" y="216"/>
                  </a:lnTo>
                  <a:lnTo>
                    <a:pt x="3377" y="194"/>
                  </a:lnTo>
                  <a:lnTo>
                    <a:pt x="3460" y="180"/>
                  </a:lnTo>
                  <a:lnTo>
                    <a:pt x="3547" y="172"/>
                  </a:lnTo>
                  <a:lnTo>
                    <a:pt x="3625" y="172"/>
                  </a:lnTo>
                  <a:lnTo>
                    <a:pt x="3696" y="178"/>
                  </a:lnTo>
                  <a:lnTo>
                    <a:pt x="3759" y="190"/>
                  </a:lnTo>
                  <a:lnTo>
                    <a:pt x="3816" y="206"/>
                  </a:lnTo>
                  <a:lnTo>
                    <a:pt x="3868" y="226"/>
                  </a:lnTo>
                  <a:lnTo>
                    <a:pt x="3913" y="251"/>
                  </a:lnTo>
                  <a:lnTo>
                    <a:pt x="3953" y="277"/>
                  </a:lnTo>
                  <a:lnTo>
                    <a:pt x="3989" y="307"/>
                  </a:lnTo>
                  <a:lnTo>
                    <a:pt x="4018" y="338"/>
                  </a:lnTo>
                  <a:lnTo>
                    <a:pt x="4044" y="370"/>
                  </a:lnTo>
                  <a:lnTo>
                    <a:pt x="4066" y="402"/>
                  </a:lnTo>
                  <a:lnTo>
                    <a:pt x="4084" y="433"/>
                  </a:lnTo>
                  <a:lnTo>
                    <a:pt x="4097" y="463"/>
                  </a:lnTo>
                  <a:lnTo>
                    <a:pt x="4109" y="491"/>
                  </a:lnTo>
                  <a:lnTo>
                    <a:pt x="4117" y="516"/>
                  </a:lnTo>
                  <a:lnTo>
                    <a:pt x="4123" y="540"/>
                  </a:lnTo>
                  <a:lnTo>
                    <a:pt x="4127" y="558"/>
                  </a:lnTo>
                  <a:lnTo>
                    <a:pt x="4137" y="637"/>
                  </a:lnTo>
                  <a:lnTo>
                    <a:pt x="4137" y="720"/>
                  </a:lnTo>
                  <a:lnTo>
                    <a:pt x="4127" y="807"/>
                  </a:lnTo>
                  <a:lnTo>
                    <a:pt x="4107" y="896"/>
                  </a:lnTo>
                  <a:lnTo>
                    <a:pt x="4078" y="987"/>
                  </a:lnTo>
                  <a:lnTo>
                    <a:pt x="4040" y="1080"/>
                  </a:lnTo>
                  <a:lnTo>
                    <a:pt x="3995" y="1173"/>
                  </a:lnTo>
                  <a:lnTo>
                    <a:pt x="3941" y="1264"/>
                  </a:lnTo>
                  <a:lnTo>
                    <a:pt x="3880" y="1357"/>
                  </a:lnTo>
                  <a:lnTo>
                    <a:pt x="3813" y="1448"/>
                  </a:lnTo>
                  <a:lnTo>
                    <a:pt x="3741" y="1537"/>
                  </a:lnTo>
                  <a:lnTo>
                    <a:pt x="3729" y="1535"/>
                  </a:lnTo>
                  <a:lnTo>
                    <a:pt x="3718" y="1535"/>
                  </a:lnTo>
                  <a:lnTo>
                    <a:pt x="1242" y="1535"/>
                  </a:lnTo>
                  <a:lnTo>
                    <a:pt x="1211" y="1537"/>
                  </a:lnTo>
                  <a:lnTo>
                    <a:pt x="1140" y="1456"/>
                  </a:lnTo>
                  <a:lnTo>
                    <a:pt x="1074" y="1371"/>
                  </a:lnTo>
                  <a:lnTo>
                    <a:pt x="1015" y="1288"/>
                  </a:lnTo>
                  <a:lnTo>
                    <a:pt x="964" y="1203"/>
                  </a:lnTo>
                  <a:lnTo>
                    <a:pt x="916" y="1118"/>
                  </a:lnTo>
                  <a:lnTo>
                    <a:pt x="878" y="1033"/>
                  </a:lnTo>
                  <a:lnTo>
                    <a:pt x="847" y="948"/>
                  </a:lnTo>
                  <a:lnTo>
                    <a:pt x="823" y="865"/>
                  </a:lnTo>
                  <a:lnTo>
                    <a:pt x="807" y="784"/>
                  </a:lnTo>
                  <a:lnTo>
                    <a:pt x="799" y="706"/>
                  </a:lnTo>
                  <a:lnTo>
                    <a:pt x="801" y="629"/>
                  </a:lnTo>
                  <a:lnTo>
                    <a:pt x="813" y="556"/>
                  </a:lnTo>
                  <a:lnTo>
                    <a:pt x="817" y="538"/>
                  </a:lnTo>
                  <a:lnTo>
                    <a:pt x="825" y="514"/>
                  </a:lnTo>
                  <a:lnTo>
                    <a:pt x="835" y="489"/>
                  </a:lnTo>
                  <a:lnTo>
                    <a:pt x="847" y="461"/>
                  </a:lnTo>
                  <a:lnTo>
                    <a:pt x="861" y="431"/>
                  </a:lnTo>
                  <a:lnTo>
                    <a:pt x="880" y="400"/>
                  </a:lnTo>
                  <a:lnTo>
                    <a:pt x="902" y="368"/>
                  </a:lnTo>
                  <a:lnTo>
                    <a:pt x="928" y="336"/>
                  </a:lnTo>
                  <a:lnTo>
                    <a:pt x="960" y="307"/>
                  </a:lnTo>
                  <a:lnTo>
                    <a:pt x="995" y="277"/>
                  </a:lnTo>
                  <a:lnTo>
                    <a:pt x="1037" y="249"/>
                  </a:lnTo>
                  <a:lnTo>
                    <a:pt x="1084" y="226"/>
                  </a:lnTo>
                  <a:lnTo>
                    <a:pt x="1136" y="206"/>
                  </a:lnTo>
                  <a:lnTo>
                    <a:pt x="1195" y="190"/>
                  </a:lnTo>
                  <a:lnTo>
                    <a:pt x="1260" y="178"/>
                  </a:lnTo>
                  <a:lnTo>
                    <a:pt x="1334" y="172"/>
                  </a:lnTo>
                  <a:lnTo>
                    <a:pt x="1413" y="172"/>
                  </a:lnTo>
                  <a:lnTo>
                    <a:pt x="1502" y="180"/>
                  </a:lnTo>
                  <a:lnTo>
                    <a:pt x="1583" y="194"/>
                  </a:lnTo>
                  <a:lnTo>
                    <a:pt x="1662" y="216"/>
                  </a:lnTo>
                  <a:lnTo>
                    <a:pt x="1735" y="245"/>
                  </a:lnTo>
                  <a:lnTo>
                    <a:pt x="1804" y="281"/>
                  </a:lnTo>
                  <a:lnTo>
                    <a:pt x="1870" y="324"/>
                  </a:lnTo>
                  <a:lnTo>
                    <a:pt x="1933" y="251"/>
                  </a:lnTo>
                  <a:lnTo>
                    <a:pt x="2002" y="186"/>
                  </a:lnTo>
                  <a:lnTo>
                    <a:pt x="2073" y="131"/>
                  </a:lnTo>
                  <a:lnTo>
                    <a:pt x="2149" y="85"/>
                  </a:lnTo>
                  <a:lnTo>
                    <a:pt x="2228" y="47"/>
                  </a:lnTo>
                  <a:lnTo>
                    <a:pt x="2309" y="22"/>
                  </a:lnTo>
                  <a:lnTo>
                    <a:pt x="2394" y="4"/>
                  </a:lnTo>
                  <a:lnTo>
                    <a:pt x="247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sp>
        <p:nvSpPr>
          <p:cNvPr id="40" name="Google Shape;1149;p118">
            <a:extLst>
              <a:ext uri="{FF2B5EF4-FFF2-40B4-BE49-F238E27FC236}">
                <a16:creationId xmlns:a16="http://schemas.microsoft.com/office/drawing/2014/main" id="{86564BB5-087B-4054-92A0-0F7F4C70B831}"/>
              </a:ext>
            </a:extLst>
          </p:cNvPr>
          <p:cNvSpPr txBox="1"/>
          <p:nvPr/>
        </p:nvSpPr>
        <p:spPr>
          <a:xfrm>
            <a:off x="6905637" y="1542937"/>
            <a:ext cx="3292637" cy="640080"/>
          </a:xfrm>
          <a:prstGeom prst="rect">
            <a:avLst/>
          </a:prstGeom>
          <a:noFill/>
          <a:ln>
            <a:noFill/>
          </a:ln>
        </p:spPr>
        <p:txBody>
          <a:bodyPr spcFirstLastPara="1" wrap="square" lIns="0" tIns="0" rIns="0" bIns="0" anchor="ctr" anchorCtr="0">
            <a:noAutofit/>
          </a:bodyPr>
          <a:lstStyle/>
          <a:p>
            <a:pPr algn="ctr">
              <a:defRPr/>
            </a:pPr>
            <a:r>
              <a:rPr lang="en-US" sz="1600" b="1" dirty="0">
                <a:solidFill>
                  <a:schemeClr val="tx2"/>
                </a:solidFill>
                <a:latin typeface="Minion Pro" panose="02040503050306020203" pitchFamily="18" charset="0"/>
              </a:rPr>
              <a:t>Requisitions not sourced against BPAs of CPA’s are manually processed into purchase orders by the Procurement buyers.</a:t>
            </a:r>
          </a:p>
        </p:txBody>
      </p:sp>
      <p:grpSp>
        <p:nvGrpSpPr>
          <p:cNvPr id="41" name="Group 40">
            <a:extLst>
              <a:ext uri="{FF2B5EF4-FFF2-40B4-BE49-F238E27FC236}">
                <a16:creationId xmlns:a16="http://schemas.microsoft.com/office/drawing/2014/main" id="{2B0857D1-770E-4EED-997F-C39A920962D3}"/>
              </a:ext>
            </a:extLst>
          </p:cNvPr>
          <p:cNvGrpSpPr/>
          <p:nvPr/>
        </p:nvGrpSpPr>
        <p:grpSpPr>
          <a:xfrm>
            <a:off x="10319780" y="2746078"/>
            <a:ext cx="1408197" cy="1202397"/>
            <a:chOff x="9102048" y="2746078"/>
            <a:chExt cx="1408197" cy="1202397"/>
          </a:xfrm>
        </p:grpSpPr>
        <p:sp>
          <p:nvSpPr>
            <p:cNvPr id="42" name="Google Shape;1075;p117">
              <a:extLst>
                <a:ext uri="{FF2B5EF4-FFF2-40B4-BE49-F238E27FC236}">
                  <a16:creationId xmlns:a16="http://schemas.microsoft.com/office/drawing/2014/main" id="{CDD3800C-5090-4BF7-B9D3-EB61783C1534}"/>
                </a:ext>
              </a:extLst>
            </p:cNvPr>
            <p:cNvSpPr/>
            <p:nvPr/>
          </p:nvSpPr>
          <p:spPr>
            <a:xfrm rot="10800000" flipH="1">
              <a:off x="9102048" y="2762175"/>
              <a:ext cx="1329940" cy="760796"/>
            </a:xfrm>
            <a:custGeom>
              <a:avLst/>
              <a:gdLst/>
              <a:ahLst/>
              <a:cxnLst/>
              <a:rect l="l" t="t" r="r" b="b"/>
              <a:pathLst>
                <a:path w="2490" h="1616" extrusionOk="0">
                  <a:moveTo>
                    <a:pt x="1952" y="0"/>
                  </a:moveTo>
                  <a:lnTo>
                    <a:pt x="0" y="0"/>
                  </a:lnTo>
                  <a:lnTo>
                    <a:pt x="538" y="808"/>
                  </a:lnTo>
                  <a:lnTo>
                    <a:pt x="0" y="1616"/>
                  </a:lnTo>
                  <a:lnTo>
                    <a:pt x="1952" y="1616"/>
                  </a:lnTo>
                  <a:lnTo>
                    <a:pt x="2490" y="808"/>
                  </a:lnTo>
                  <a:lnTo>
                    <a:pt x="1952" y="0"/>
                  </a:lnTo>
                  <a:close/>
                </a:path>
              </a:pathLst>
            </a:cu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dirty="0">
                <a:solidFill>
                  <a:schemeClr val="dk2"/>
                </a:solidFill>
                <a:latin typeface="Calibri"/>
                <a:ea typeface="Calibri"/>
                <a:cs typeface="Calibri"/>
                <a:sym typeface="Calibri"/>
              </a:endParaRPr>
            </a:p>
          </p:txBody>
        </p:sp>
        <p:sp>
          <p:nvSpPr>
            <p:cNvPr id="43" name="Freeform 150">
              <a:extLst>
                <a:ext uri="{FF2B5EF4-FFF2-40B4-BE49-F238E27FC236}">
                  <a16:creationId xmlns:a16="http://schemas.microsoft.com/office/drawing/2014/main" id="{4E02C1A2-B87E-477F-AFB0-6E15F358C395}"/>
                </a:ext>
              </a:extLst>
            </p:cNvPr>
            <p:cNvSpPr>
              <a:spLocks noChangeAspect="1" noEditPoints="1"/>
            </p:cNvSpPr>
            <p:nvPr/>
          </p:nvSpPr>
          <p:spPr bwMode="auto">
            <a:xfrm>
              <a:off x="9567771" y="2890508"/>
              <a:ext cx="409784" cy="475096"/>
            </a:xfrm>
            <a:custGeom>
              <a:avLst/>
              <a:gdLst>
                <a:gd name="T0" fmla="*/ 2865 w 4960"/>
                <a:gd name="T1" fmla="*/ 4731 h 6524"/>
                <a:gd name="T2" fmla="*/ 2889 w 4960"/>
                <a:gd name="T3" fmla="*/ 4957 h 6524"/>
                <a:gd name="T4" fmla="*/ 2637 w 4960"/>
                <a:gd name="T5" fmla="*/ 5103 h 6524"/>
                <a:gd name="T6" fmla="*/ 2212 w 4960"/>
                <a:gd name="T7" fmla="*/ 3920 h 6524"/>
                <a:gd name="T8" fmla="*/ 2087 w 4960"/>
                <a:gd name="T9" fmla="*/ 3742 h 6524"/>
                <a:gd name="T10" fmla="*/ 2206 w 4960"/>
                <a:gd name="T11" fmla="*/ 3566 h 6524"/>
                <a:gd name="T12" fmla="*/ 2170 w 4960"/>
                <a:gd name="T13" fmla="*/ 3180 h 6524"/>
                <a:gd name="T14" fmla="*/ 1763 w 4960"/>
                <a:gd name="T15" fmla="*/ 3455 h 6524"/>
                <a:gd name="T16" fmla="*/ 1666 w 4960"/>
                <a:gd name="T17" fmla="*/ 3859 h 6524"/>
                <a:gd name="T18" fmla="*/ 1864 w 4960"/>
                <a:gd name="T19" fmla="*/ 4221 h 6524"/>
                <a:gd name="T20" fmla="*/ 2335 w 4960"/>
                <a:gd name="T21" fmla="*/ 5091 h 6524"/>
                <a:gd name="T22" fmla="*/ 2002 w 4960"/>
                <a:gd name="T23" fmla="*/ 4862 h 6524"/>
                <a:gd name="T24" fmla="*/ 1937 w 4960"/>
                <a:gd name="T25" fmla="*/ 5357 h 6524"/>
                <a:gd name="T26" fmla="*/ 2335 w 4960"/>
                <a:gd name="T27" fmla="*/ 5863 h 6524"/>
                <a:gd name="T28" fmla="*/ 2982 w 4960"/>
                <a:gd name="T29" fmla="*/ 5396 h 6524"/>
                <a:gd name="T30" fmla="*/ 3294 w 4960"/>
                <a:gd name="T31" fmla="*/ 5064 h 6524"/>
                <a:gd name="T32" fmla="*/ 3290 w 4960"/>
                <a:gd name="T33" fmla="*/ 4567 h 6524"/>
                <a:gd name="T34" fmla="*/ 2879 w 4960"/>
                <a:gd name="T35" fmla="*/ 4201 h 6524"/>
                <a:gd name="T36" fmla="*/ 2792 w 4960"/>
                <a:gd name="T37" fmla="*/ 3595 h 6524"/>
                <a:gd name="T38" fmla="*/ 3193 w 4960"/>
                <a:gd name="T39" fmla="*/ 3392 h 6524"/>
                <a:gd name="T40" fmla="*/ 2776 w 4960"/>
                <a:gd name="T41" fmla="*/ 3162 h 6524"/>
                <a:gd name="T42" fmla="*/ 1207 w 4960"/>
                <a:gd name="T43" fmla="*/ 2337 h 6524"/>
                <a:gd name="T44" fmla="*/ 4030 w 4960"/>
                <a:gd name="T45" fmla="*/ 2576 h 6524"/>
                <a:gd name="T46" fmla="*/ 4647 w 4960"/>
                <a:gd name="T47" fmla="*/ 3429 h 6524"/>
                <a:gd name="T48" fmla="*/ 4952 w 4960"/>
                <a:gd name="T49" fmla="*/ 4377 h 6524"/>
                <a:gd name="T50" fmla="*/ 4845 w 4960"/>
                <a:gd name="T51" fmla="*/ 5163 h 6524"/>
                <a:gd name="T52" fmla="*/ 4463 w 4960"/>
                <a:gd name="T53" fmla="*/ 5740 h 6524"/>
                <a:gd name="T54" fmla="*/ 3913 w 4960"/>
                <a:gd name="T55" fmla="*/ 6144 h 6524"/>
                <a:gd name="T56" fmla="*/ 3296 w 4960"/>
                <a:gd name="T57" fmla="*/ 6395 h 6524"/>
                <a:gd name="T58" fmla="*/ 2720 w 4960"/>
                <a:gd name="T59" fmla="*/ 6510 h 6524"/>
                <a:gd name="T60" fmla="*/ 2232 w 4960"/>
                <a:gd name="T61" fmla="*/ 6510 h 6524"/>
                <a:gd name="T62" fmla="*/ 1650 w 4960"/>
                <a:gd name="T63" fmla="*/ 6397 h 6524"/>
                <a:gd name="T64" fmla="*/ 1035 w 4960"/>
                <a:gd name="T65" fmla="*/ 6150 h 6524"/>
                <a:gd name="T66" fmla="*/ 491 w 4960"/>
                <a:gd name="T67" fmla="*/ 5746 h 6524"/>
                <a:gd name="T68" fmla="*/ 113 w 4960"/>
                <a:gd name="T69" fmla="*/ 5169 h 6524"/>
                <a:gd name="T70" fmla="*/ 8 w 4960"/>
                <a:gd name="T71" fmla="*/ 4377 h 6524"/>
                <a:gd name="T72" fmla="*/ 313 w 4960"/>
                <a:gd name="T73" fmla="*/ 3429 h 6524"/>
                <a:gd name="T74" fmla="*/ 930 w 4960"/>
                <a:gd name="T75" fmla="*/ 2576 h 6524"/>
                <a:gd name="T76" fmla="*/ 3813 w 4960"/>
                <a:gd name="T77" fmla="*/ 1743 h 6524"/>
                <a:gd name="T78" fmla="*/ 3929 w 4960"/>
                <a:gd name="T79" fmla="*/ 1987 h 6524"/>
                <a:gd name="T80" fmla="*/ 3718 w 4960"/>
                <a:gd name="T81" fmla="*/ 2153 h 6524"/>
                <a:gd name="T82" fmla="*/ 1049 w 4960"/>
                <a:gd name="T83" fmla="*/ 2032 h 6524"/>
                <a:gd name="T84" fmla="*/ 1108 w 4960"/>
                <a:gd name="T85" fmla="*/ 1769 h 6524"/>
                <a:gd name="T86" fmla="*/ 2649 w 4960"/>
                <a:gd name="T87" fmla="*/ 22 h 6524"/>
                <a:gd name="T88" fmla="*/ 3090 w 4960"/>
                <a:gd name="T89" fmla="*/ 324 h 6524"/>
                <a:gd name="T90" fmla="*/ 3547 w 4960"/>
                <a:gd name="T91" fmla="*/ 172 h 6524"/>
                <a:gd name="T92" fmla="*/ 3913 w 4960"/>
                <a:gd name="T93" fmla="*/ 251 h 6524"/>
                <a:gd name="T94" fmla="*/ 4084 w 4960"/>
                <a:gd name="T95" fmla="*/ 433 h 6524"/>
                <a:gd name="T96" fmla="*/ 4137 w 4960"/>
                <a:gd name="T97" fmla="*/ 637 h 6524"/>
                <a:gd name="T98" fmla="*/ 3995 w 4960"/>
                <a:gd name="T99" fmla="*/ 1173 h 6524"/>
                <a:gd name="T100" fmla="*/ 3718 w 4960"/>
                <a:gd name="T101" fmla="*/ 1535 h 6524"/>
                <a:gd name="T102" fmla="*/ 964 w 4960"/>
                <a:gd name="T103" fmla="*/ 1203 h 6524"/>
                <a:gd name="T104" fmla="*/ 799 w 4960"/>
                <a:gd name="T105" fmla="*/ 706 h 6524"/>
                <a:gd name="T106" fmla="*/ 847 w 4960"/>
                <a:gd name="T107" fmla="*/ 461 h 6524"/>
                <a:gd name="T108" fmla="*/ 995 w 4960"/>
                <a:gd name="T109" fmla="*/ 277 h 6524"/>
                <a:gd name="T110" fmla="*/ 1334 w 4960"/>
                <a:gd name="T111" fmla="*/ 172 h 6524"/>
                <a:gd name="T112" fmla="*/ 1804 w 4960"/>
                <a:gd name="T113" fmla="*/ 281 h 6524"/>
                <a:gd name="T114" fmla="*/ 2228 w 4960"/>
                <a:gd name="T115" fmla="*/ 47 h 6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960" h="6524">
                  <a:moveTo>
                    <a:pt x="2637" y="4587"/>
                  </a:moveTo>
                  <a:lnTo>
                    <a:pt x="2695" y="4614"/>
                  </a:lnTo>
                  <a:lnTo>
                    <a:pt x="2742" y="4642"/>
                  </a:lnTo>
                  <a:lnTo>
                    <a:pt x="2784" y="4666"/>
                  </a:lnTo>
                  <a:lnTo>
                    <a:pt x="2829" y="4696"/>
                  </a:lnTo>
                  <a:lnTo>
                    <a:pt x="2865" y="4731"/>
                  </a:lnTo>
                  <a:lnTo>
                    <a:pt x="2891" y="4767"/>
                  </a:lnTo>
                  <a:lnTo>
                    <a:pt x="2906" y="4808"/>
                  </a:lnTo>
                  <a:lnTo>
                    <a:pt x="2912" y="4852"/>
                  </a:lnTo>
                  <a:lnTo>
                    <a:pt x="2910" y="4892"/>
                  </a:lnTo>
                  <a:lnTo>
                    <a:pt x="2902" y="4927"/>
                  </a:lnTo>
                  <a:lnTo>
                    <a:pt x="2889" y="4957"/>
                  </a:lnTo>
                  <a:lnTo>
                    <a:pt x="2861" y="4996"/>
                  </a:lnTo>
                  <a:lnTo>
                    <a:pt x="2827" y="5030"/>
                  </a:lnTo>
                  <a:lnTo>
                    <a:pt x="2786" y="5056"/>
                  </a:lnTo>
                  <a:lnTo>
                    <a:pt x="2738" y="5078"/>
                  </a:lnTo>
                  <a:lnTo>
                    <a:pt x="2689" y="5091"/>
                  </a:lnTo>
                  <a:lnTo>
                    <a:pt x="2637" y="5103"/>
                  </a:lnTo>
                  <a:lnTo>
                    <a:pt x="2637" y="4587"/>
                  </a:lnTo>
                  <a:close/>
                  <a:moveTo>
                    <a:pt x="2335" y="3524"/>
                  </a:moveTo>
                  <a:lnTo>
                    <a:pt x="2335" y="3981"/>
                  </a:lnTo>
                  <a:lnTo>
                    <a:pt x="2297" y="3965"/>
                  </a:lnTo>
                  <a:lnTo>
                    <a:pt x="2253" y="3944"/>
                  </a:lnTo>
                  <a:lnTo>
                    <a:pt x="2212" y="3920"/>
                  </a:lnTo>
                  <a:lnTo>
                    <a:pt x="2172" y="3894"/>
                  </a:lnTo>
                  <a:lnTo>
                    <a:pt x="2139" y="3863"/>
                  </a:lnTo>
                  <a:lnTo>
                    <a:pt x="2111" y="3827"/>
                  </a:lnTo>
                  <a:lnTo>
                    <a:pt x="2097" y="3801"/>
                  </a:lnTo>
                  <a:lnTo>
                    <a:pt x="2089" y="3773"/>
                  </a:lnTo>
                  <a:lnTo>
                    <a:pt x="2087" y="3742"/>
                  </a:lnTo>
                  <a:lnTo>
                    <a:pt x="2089" y="3710"/>
                  </a:lnTo>
                  <a:lnTo>
                    <a:pt x="2097" y="3680"/>
                  </a:lnTo>
                  <a:lnTo>
                    <a:pt x="2111" y="3655"/>
                  </a:lnTo>
                  <a:lnTo>
                    <a:pt x="2137" y="3619"/>
                  </a:lnTo>
                  <a:lnTo>
                    <a:pt x="2168" y="3589"/>
                  </a:lnTo>
                  <a:lnTo>
                    <a:pt x="2206" y="3566"/>
                  </a:lnTo>
                  <a:lnTo>
                    <a:pt x="2248" y="3548"/>
                  </a:lnTo>
                  <a:lnTo>
                    <a:pt x="2335" y="3524"/>
                  </a:lnTo>
                  <a:close/>
                  <a:moveTo>
                    <a:pt x="2335" y="2913"/>
                  </a:moveTo>
                  <a:lnTo>
                    <a:pt x="2335" y="3144"/>
                  </a:lnTo>
                  <a:lnTo>
                    <a:pt x="2252" y="3158"/>
                  </a:lnTo>
                  <a:lnTo>
                    <a:pt x="2170" y="3180"/>
                  </a:lnTo>
                  <a:lnTo>
                    <a:pt x="2087" y="3208"/>
                  </a:lnTo>
                  <a:lnTo>
                    <a:pt x="2010" y="3243"/>
                  </a:lnTo>
                  <a:lnTo>
                    <a:pt x="1939" y="3287"/>
                  </a:lnTo>
                  <a:lnTo>
                    <a:pt x="1872" y="3336"/>
                  </a:lnTo>
                  <a:lnTo>
                    <a:pt x="1812" y="3392"/>
                  </a:lnTo>
                  <a:lnTo>
                    <a:pt x="1763" y="3455"/>
                  </a:lnTo>
                  <a:lnTo>
                    <a:pt x="1719" y="3526"/>
                  </a:lnTo>
                  <a:lnTo>
                    <a:pt x="1694" y="3584"/>
                  </a:lnTo>
                  <a:lnTo>
                    <a:pt x="1676" y="3645"/>
                  </a:lnTo>
                  <a:lnTo>
                    <a:pt x="1664" y="3710"/>
                  </a:lnTo>
                  <a:lnTo>
                    <a:pt x="1662" y="3779"/>
                  </a:lnTo>
                  <a:lnTo>
                    <a:pt x="1666" y="3859"/>
                  </a:lnTo>
                  <a:lnTo>
                    <a:pt x="1678" y="3934"/>
                  </a:lnTo>
                  <a:lnTo>
                    <a:pt x="1698" y="4001"/>
                  </a:lnTo>
                  <a:lnTo>
                    <a:pt x="1727" y="4064"/>
                  </a:lnTo>
                  <a:lnTo>
                    <a:pt x="1765" y="4122"/>
                  </a:lnTo>
                  <a:lnTo>
                    <a:pt x="1810" y="4175"/>
                  </a:lnTo>
                  <a:lnTo>
                    <a:pt x="1864" y="4221"/>
                  </a:lnTo>
                  <a:lnTo>
                    <a:pt x="1933" y="4270"/>
                  </a:lnTo>
                  <a:lnTo>
                    <a:pt x="2016" y="4320"/>
                  </a:lnTo>
                  <a:lnTo>
                    <a:pt x="2111" y="4369"/>
                  </a:lnTo>
                  <a:lnTo>
                    <a:pt x="2216" y="4419"/>
                  </a:lnTo>
                  <a:lnTo>
                    <a:pt x="2335" y="4468"/>
                  </a:lnTo>
                  <a:lnTo>
                    <a:pt x="2335" y="5091"/>
                  </a:lnTo>
                  <a:lnTo>
                    <a:pt x="2271" y="5072"/>
                  </a:lnTo>
                  <a:lnTo>
                    <a:pt x="2214" y="5046"/>
                  </a:lnTo>
                  <a:lnTo>
                    <a:pt x="2161" y="5016"/>
                  </a:lnTo>
                  <a:lnTo>
                    <a:pt x="2113" y="4981"/>
                  </a:lnTo>
                  <a:lnTo>
                    <a:pt x="2056" y="4925"/>
                  </a:lnTo>
                  <a:lnTo>
                    <a:pt x="2002" y="4862"/>
                  </a:lnTo>
                  <a:lnTo>
                    <a:pt x="1955" y="4789"/>
                  </a:lnTo>
                  <a:lnTo>
                    <a:pt x="1626" y="5070"/>
                  </a:lnTo>
                  <a:lnTo>
                    <a:pt x="1700" y="5159"/>
                  </a:lnTo>
                  <a:lnTo>
                    <a:pt x="1775" y="5236"/>
                  </a:lnTo>
                  <a:lnTo>
                    <a:pt x="1854" y="5301"/>
                  </a:lnTo>
                  <a:lnTo>
                    <a:pt x="1937" y="5357"/>
                  </a:lnTo>
                  <a:lnTo>
                    <a:pt x="2006" y="5392"/>
                  </a:lnTo>
                  <a:lnTo>
                    <a:pt x="2081" y="5422"/>
                  </a:lnTo>
                  <a:lnTo>
                    <a:pt x="2161" y="5448"/>
                  </a:lnTo>
                  <a:lnTo>
                    <a:pt x="2246" y="5465"/>
                  </a:lnTo>
                  <a:lnTo>
                    <a:pt x="2335" y="5479"/>
                  </a:lnTo>
                  <a:lnTo>
                    <a:pt x="2335" y="5863"/>
                  </a:lnTo>
                  <a:lnTo>
                    <a:pt x="2637" y="5863"/>
                  </a:lnTo>
                  <a:lnTo>
                    <a:pt x="2637" y="5481"/>
                  </a:lnTo>
                  <a:lnTo>
                    <a:pt x="2734" y="5469"/>
                  </a:lnTo>
                  <a:lnTo>
                    <a:pt x="2823" y="5452"/>
                  </a:lnTo>
                  <a:lnTo>
                    <a:pt x="2906" y="5426"/>
                  </a:lnTo>
                  <a:lnTo>
                    <a:pt x="2982" y="5396"/>
                  </a:lnTo>
                  <a:lnTo>
                    <a:pt x="3049" y="5360"/>
                  </a:lnTo>
                  <a:lnTo>
                    <a:pt x="3110" y="5319"/>
                  </a:lnTo>
                  <a:lnTo>
                    <a:pt x="3170" y="5264"/>
                  </a:lnTo>
                  <a:lnTo>
                    <a:pt x="3221" y="5204"/>
                  </a:lnTo>
                  <a:lnTo>
                    <a:pt x="3261" y="5137"/>
                  </a:lnTo>
                  <a:lnTo>
                    <a:pt x="3294" y="5064"/>
                  </a:lnTo>
                  <a:lnTo>
                    <a:pt x="3316" y="4985"/>
                  </a:lnTo>
                  <a:lnTo>
                    <a:pt x="3330" y="4897"/>
                  </a:lnTo>
                  <a:lnTo>
                    <a:pt x="3334" y="4804"/>
                  </a:lnTo>
                  <a:lnTo>
                    <a:pt x="3330" y="4719"/>
                  </a:lnTo>
                  <a:lnTo>
                    <a:pt x="3316" y="4640"/>
                  </a:lnTo>
                  <a:lnTo>
                    <a:pt x="3290" y="4567"/>
                  </a:lnTo>
                  <a:lnTo>
                    <a:pt x="3257" y="4500"/>
                  </a:lnTo>
                  <a:lnTo>
                    <a:pt x="3213" y="4438"/>
                  </a:lnTo>
                  <a:lnTo>
                    <a:pt x="3162" y="4383"/>
                  </a:lnTo>
                  <a:lnTo>
                    <a:pt x="3098" y="4332"/>
                  </a:lnTo>
                  <a:lnTo>
                    <a:pt x="2991" y="4262"/>
                  </a:lnTo>
                  <a:lnTo>
                    <a:pt x="2879" y="4201"/>
                  </a:lnTo>
                  <a:lnTo>
                    <a:pt x="2762" y="4144"/>
                  </a:lnTo>
                  <a:lnTo>
                    <a:pt x="2637" y="4096"/>
                  </a:lnTo>
                  <a:lnTo>
                    <a:pt x="2637" y="3532"/>
                  </a:lnTo>
                  <a:lnTo>
                    <a:pt x="2691" y="3546"/>
                  </a:lnTo>
                  <a:lnTo>
                    <a:pt x="2742" y="3568"/>
                  </a:lnTo>
                  <a:lnTo>
                    <a:pt x="2792" y="3595"/>
                  </a:lnTo>
                  <a:lnTo>
                    <a:pt x="2837" y="3629"/>
                  </a:lnTo>
                  <a:lnTo>
                    <a:pt x="2922" y="3702"/>
                  </a:lnTo>
                  <a:lnTo>
                    <a:pt x="3003" y="3777"/>
                  </a:lnTo>
                  <a:lnTo>
                    <a:pt x="3300" y="3487"/>
                  </a:lnTo>
                  <a:lnTo>
                    <a:pt x="3245" y="3437"/>
                  </a:lnTo>
                  <a:lnTo>
                    <a:pt x="3193" y="3392"/>
                  </a:lnTo>
                  <a:lnTo>
                    <a:pt x="3144" y="3348"/>
                  </a:lnTo>
                  <a:lnTo>
                    <a:pt x="3073" y="3293"/>
                  </a:lnTo>
                  <a:lnTo>
                    <a:pt x="2997" y="3245"/>
                  </a:lnTo>
                  <a:lnTo>
                    <a:pt x="2918" y="3208"/>
                  </a:lnTo>
                  <a:lnTo>
                    <a:pt x="2837" y="3178"/>
                  </a:lnTo>
                  <a:lnTo>
                    <a:pt x="2776" y="3162"/>
                  </a:lnTo>
                  <a:lnTo>
                    <a:pt x="2711" y="3150"/>
                  </a:lnTo>
                  <a:lnTo>
                    <a:pt x="2637" y="3140"/>
                  </a:lnTo>
                  <a:lnTo>
                    <a:pt x="2637" y="2913"/>
                  </a:lnTo>
                  <a:lnTo>
                    <a:pt x="2335" y="2913"/>
                  </a:lnTo>
                  <a:close/>
                  <a:moveTo>
                    <a:pt x="1173" y="2331"/>
                  </a:moveTo>
                  <a:lnTo>
                    <a:pt x="1207" y="2337"/>
                  </a:lnTo>
                  <a:lnTo>
                    <a:pt x="1242" y="2339"/>
                  </a:lnTo>
                  <a:lnTo>
                    <a:pt x="3718" y="2339"/>
                  </a:lnTo>
                  <a:lnTo>
                    <a:pt x="3753" y="2337"/>
                  </a:lnTo>
                  <a:lnTo>
                    <a:pt x="3789" y="2331"/>
                  </a:lnTo>
                  <a:lnTo>
                    <a:pt x="3911" y="2452"/>
                  </a:lnTo>
                  <a:lnTo>
                    <a:pt x="4030" y="2576"/>
                  </a:lnTo>
                  <a:lnTo>
                    <a:pt x="4147" y="2707"/>
                  </a:lnTo>
                  <a:lnTo>
                    <a:pt x="4260" y="2843"/>
                  </a:lnTo>
                  <a:lnTo>
                    <a:pt x="4366" y="2984"/>
                  </a:lnTo>
                  <a:lnTo>
                    <a:pt x="4467" y="3128"/>
                  </a:lnTo>
                  <a:lnTo>
                    <a:pt x="4562" y="3277"/>
                  </a:lnTo>
                  <a:lnTo>
                    <a:pt x="4647" y="3429"/>
                  </a:lnTo>
                  <a:lnTo>
                    <a:pt x="4727" y="3584"/>
                  </a:lnTo>
                  <a:lnTo>
                    <a:pt x="4794" y="3740"/>
                  </a:lnTo>
                  <a:lnTo>
                    <a:pt x="4851" y="3898"/>
                  </a:lnTo>
                  <a:lnTo>
                    <a:pt x="4897" y="4056"/>
                  </a:lnTo>
                  <a:lnTo>
                    <a:pt x="4932" y="4217"/>
                  </a:lnTo>
                  <a:lnTo>
                    <a:pt x="4952" y="4377"/>
                  </a:lnTo>
                  <a:lnTo>
                    <a:pt x="4960" y="4537"/>
                  </a:lnTo>
                  <a:lnTo>
                    <a:pt x="4956" y="4674"/>
                  </a:lnTo>
                  <a:lnTo>
                    <a:pt x="4940" y="4804"/>
                  </a:lnTo>
                  <a:lnTo>
                    <a:pt x="4916" y="4929"/>
                  </a:lnTo>
                  <a:lnTo>
                    <a:pt x="4885" y="5050"/>
                  </a:lnTo>
                  <a:lnTo>
                    <a:pt x="4845" y="5163"/>
                  </a:lnTo>
                  <a:lnTo>
                    <a:pt x="4798" y="5271"/>
                  </a:lnTo>
                  <a:lnTo>
                    <a:pt x="4742" y="5376"/>
                  </a:lnTo>
                  <a:lnTo>
                    <a:pt x="4681" y="5475"/>
                  </a:lnTo>
                  <a:lnTo>
                    <a:pt x="4614" y="5568"/>
                  </a:lnTo>
                  <a:lnTo>
                    <a:pt x="4541" y="5657"/>
                  </a:lnTo>
                  <a:lnTo>
                    <a:pt x="4463" y="5740"/>
                  </a:lnTo>
                  <a:lnTo>
                    <a:pt x="4380" y="5820"/>
                  </a:lnTo>
                  <a:lnTo>
                    <a:pt x="4293" y="5893"/>
                  </a:lnTo>
                  <a:lnTo>
                    <a:pt x="4202" y="5962"/>
                  </a:lnTo>
                  <a:lnTo>
                    <a:pt x="4109" y="6027"/>
                  </a:lnTo>
                  <a:lnTo>
                    <a:pt x="4012" y="6089"/>
                  </a:lnTo>
                  <a:lnTo>
                    <a:pt x="3913" y="6144"/>
                  </a:lnTo>
                  <a:lnTo>
                    <a:pt x="3813" y="6196"/>
                  </a:lnTo>
                  <a:lnTo>
                    <a:pt x="3710" y="6243"/>
                  </a:lnTo>
                  <a:lnTo>
                    <a:pt x="3607" y="6287"/>
                  </a:lnTo>
                  <a:lnTo>
                    <a:pt x="3504" y="6326"/>
                  </a:lnTo>
                  <a:lnTo>
                    <a:pt x="3399" y="6362"/>
                  </a:lnTo>
                  <a:lnTo>
                    <a:pt x="3296" y="6395"/>
                  </a:lnTo>
                  <a:lnTo>
                    <a:pt x="3195" y="6423"/>
                  </a:lnTo>
                  <a:lnTo>
                    <a:pt x="3096" y="6447"/>
                  </a:lnTo>
                  <a:lnTo>
                    <a:pt x="2997" y="6469"/>
                  </a:lnTo>
                  <a:lnTo>
                    <a:pt x="2902" y="6486"/>
                  </a:lnTo>
                  <a:lnTo>
                    <a:pt x="2809" y="6500"/>
                  </a:lnTo>
                  <a:lnTo>
                    <a:pt x="2720" y="6510"/>
                  </a:lnTo>
                  <a:lnTo>
                    <a:pt x="2635" y="6518"/>
                  </a:lnTo>
                  <a:lnTo>
                    <a:pt x="2556" y="6522"/>
                  </a:lnTo>
                  <a:lnTo>
                    <a:pt x="2479" y="6524"/>
                  </a:lnTo>
                  <a:lnTo>
                    <a:pt x="2402" y="6522"/>
                  </a:lnTo>
                  <a:lnTo>
                    <a:pt x="2319" y="6518"/>
                  </a:lnTo>
                  <a:lnTo>
                    <a:pt x="2232" y="6510"/>
                  </a:lnTo>
                  <a:lnTo>
                    <a:pt x="2141" y="6500"/>
                  </a:lnTo>
                  <a:lnTo>
                    <a:pt x="2048" y="6486"/>
                  </a:lnTo>
                  <a:lnTo>
                    <a:pt x="1951" y="6469"/>
                  </a:lnTo>
                  <a:lnTo>
                    <a:pt x="1852" y="6449"/>
                  </a:lnTo>
                  <a:lnTo>
                    <a:pt x="1751" y="6425"/>
                  </a:lnTo>
                  <a:lnTo>
                    <a:pt x="1650" y="6397"/>
                  </a:lnTo>
                  <a:lnTo>
                    <a:pt x="1547" y="6366"/>
                  </a:lnTo>
                  <a:lnTo>
                    <a:pt x="1444" y="6330"/>
                  </a:lnTo>
                  <a:lnTo>
                    <a:pt x="1339" y="6291"/>
                  </a:lnTo>
                  <a:lnTo>
                    <a:pt x="1237" y="6249"/>
                  </a:lnTo>
                  <a:lnTo>
                    <a:pt x="1136" y="6201"/>
                  </a:lnTo>
                  <a:lnTo>
                    <a:pt x="1035" y="6150"/>
                  </a:lnTo>
                  <a:lnTo>
                    <a:pt x="938" y="6093"/>
                  </a:lnTo>
                  <a:lnTo>
                    <a:pt x="841" y="6033"/>
                  </a:lnTo>
                  <a:lnTo>
                    <a:pt x="748" y="5968"/>
                  </a:lnTo>
                  <a:lnTo>
                    <a:pt x="659" y="5899"/>
                  </a:lnTo>
                  <a:lnTo>
                    <a:pt x="572" y="5825"/>
                  </a:lnTo>
                  <a:lnTo>
                    <a:pt x="491" y="5746"/>
                  </a:lnTo>
                  <a:lnTo>
                    <a:pt x="414" y="5663"/>
                  </a:lnTo>
                  <a:lnTo>
                    <a:pt x="340" y="5574"/>
                  </a:lnTo>
                  <a:lnTo>
                    <a:pt x="275" y="5481"/>
                  </a:lnTo>
                  <a:lnTo>
                    <a:pt x="214" y="5382"/>
                  </a:lnTo>
                  <a:lnTo>
                    <a:pt x="160" y="5277"/>
                  </a:lnTo>
                  <a:lnTo>
                    <a:pt x="113" y="5169"/>
                  </a:lnTo>
                  <a:lnTo>
                    <a:pt x="73" y="5054"/>
                  </a:lnTo>
                  <a:lnTo>
                    <a:pt x="44" y="4933"/>
                  </a:lnTo>
                  <a:lnTo>
                    <a:pt x="20" y="4806"/>
                  </a:lnTo>
                  <a:lnTo>
                    <a:pt x="6" y="4674"/>
                  </a:lnTo>
                  <a:lnTo>
                    <a:pt x="0" y="4537"/>
                  </a:lnTo>
                  <a:lnTo>
                    <a:pt x="8" y="4377"/>
                  </a:lnTo>
                  <a:lnTo>
                    <a:pt x="30" y="4217"/>
                  </a:lnTo>
                  <a:lnTo>
                    <a:pt x="63" y="4056"/>
                  </a:lnTo>
                  <a:lnTo>
                    <a:pt x="109" y="3898"/>
                  </a:lnTo>
                  <a:lnTo>
                    <a:pt x="166" y="3740"/>
                  </a:lnTo>
                  <a:lnTo>
                    <a:pt x="235" y="3584"/>
                  </a:lnTo>
                  <a:lnTo>
                    <a:pt x="313" y="3429"/>
                  </a:lnTo>
                  <a:lnTo>
                    <a:pt x="400" y="3277"/>
                  </a:lnTo>
                  <a:lnTo>
                    <a:pt x="493" y="3128"/>
                  </a:lnTo>
                  <a:lnTo>
                    <a:pt x="594" y="2984"/>
                  </a:lnTo>
                  <a:lnTo>
                    <a:pt x="700" y="2843"/>
                  </a:lnTo>
                  <a:lnTo>
                    <a:pt x="813" y="2707"/>
                  </a:lnTo>
                  <a:lnTo>
                    <a:pt x="930" y="2576"/>
                  </a:lnTo>
                  <a:lnTo>
                    <a:pt x="1051" y="2452"/>
                  </a:lnTo>
                  <a:lnTo>
                    <a:pt x="1173" y="2331"/>
                  </a:lnTo>
                  <a:close/>
                  <a:moveTo>
                    <a:pt x="1242" y="1721"/>
                  </a:moveTo>
                  <a:lnTo>
                    <a:pt x="3718" y="1721"/>
                  </a:lnTo>
                  <a:lnTo>
                    <a:pt x="3767" y="1727"/>
                  </a:lnTo>
                  <a:lnTo>
                    <a:pt x="3813" y="1743"/>
                  </a:lnTo>
                  <a:lnTo>
                    <a:pt x="3854" y="1769"/>
                  </a:lnTo>
                  <a:lnTo>
                    <a:pt x="3888" y="1803"/>
                  </a:lnTo>
                  <a:lnTo>
                    <a:pt x="3913" y="1842"/>
                  </a:lnTo>
                  <a:lnTo>
                    <a:pt x="3929" y="1888"/>
                  </a:lnTo>
                  <a:lnTo>
                    <a:pt x="3935" y="1937"/>
                  </a:lnTo>
                  <a:lnTo>
                    <a:pt x="3929" y="1987"/>
                  </a:lnTo>
                  <a:lnTo>
                    <a:pt x="3913" y="2032"/>
                  </a:lnTo>
                  <a:lnTo>
                    <a:pt x="3888" y="2072"/>
                  </a:lnTo>
                  <a:lnTo>
                    <a:pt x="3854" y="2105"/>
                  </a:lnTo>
                  <a:lnTo>
                    <a:pt x="3813" y="2131"/>
                  </a:lnTo>
                  <a:lnTo>
                    <a:pt x="3767" y="2147"/>
                  </a:lnTo>
                  <a:lnTo>
                    <a:pt x="3718" y="2153"/>
                  </a:lnTo>
                  <a:lnTo>
                    <a:pt x="1242" y="2153"/>
                  </a:lnTo>
                  <a:lnTo>
                    <a:pt x="1193" y="2147"/>
                  </a:lnTo>
                  <a:lnTo>
                    <a:pt x="1148" y="2131"/>
                  </a:lnTo>
                  <a:lnTo>
                    <a:pt x="1108" y="2105"/>
                  </a:lnTo>
                  <a:lnTo>
                    <a:pt x="1074" y="2072"/>
                  </a:lnTo>
                  <a:lnTo>
                    <a:pt x="1049" y="2032"/>
                  </a:lnTo>
                  <a:lnTo>
                    <a:pt x="1033" y="1987"/>
                  </a:lnTo>
                  <a:lnTo>
                    <a:pt x="1027" y="1937"/>
                  </a:lnTo>
                  <a:lnTo>
                    <a:pt x="1033" y="1888"/>
                  </a:lnTo>
                  <a:lnTo>
                    <a:pt x="1049" y="1842"/>
                  </a:lnTo>
                  <a:lnTo>
                    <a:pt x="1074" y="1803"/>
                  </a:lnTo>
                  <a:lnTo>
                    <a:pt x="1108" y="1769"/>
                  </a:lnTo>
                  <a:lnTo>
                    <a:pt x="1148" y="1743"/>
                  </a:lnTo>
                  <a:lnTo>
                    <a:pt x="1193" y="1727"/>
                  </a:lnTo>
                  <a:lnTo>
                    <a:pt x="1242" y="1721"/>
                  </a:lnTo>
                  <a:close/>
                  <a:moveTo>
                    <a:pt x="2479" y="0"/>
                  </a:moveTo>
                  <a:lnTo>
                    <a:pt x="2566" y="6"/>
                  </a:lnTo>
                  <a:lnTo>
                    <a:pt x="2649" y="22"/>
                  </a:lnTo>
                  <a:lnTo>
                    <a:pt x="2732" y="47"/>
                  </a:lnTo>
                  <a:lnTo>
                    <a:pt x="2809" y="85"/>
                  </a:lnTo>
                  <a:lnTo>
                    <a:pt x="2887" y="131"/>
                  </a:lnTo>
                  <a:lnTo>
                    <a:pt x="2958" y="188"/>
                  </a:lnTo>
                  <a:lnTo>
                    <a:pt x="3027" y="251"/>
                  </a:lnTo>
                  <a:lnTo>
                    <a:pt x="3090" y="324"/>
                  </a:lnTo>
                  <a:lnTo>
                    <a:pt x="3156" y="281"/>
                  </a:lnTo>
                  <a:lnTo>
                    <a:pt x="3225" y="245"/>
                  </a:lnTo>
                  <a:lnTo>
                    <a:pt x="3298" y="216"/>
                  </a:lnTo>
                  <a:lnTo>
                    <a:pt x="3377" y="194"/>
                  </a:lnTo>
                  <a:lnTo>
                    <a:pt x="3460" y="180"/>
                  </a:lnTo>
                  <a:lnTo>
                    <a:pt x="3547" y="172"/>
                  </a:lnTo>
                  <a:lnTo>
                    <a:pt x="3625" y="172"/>
                  </a:lnTo>
                  <a:lnTo>
                    <a:pt x="3696" y="178"/>
                  </a:lnTo>
                  <a:lnTo>
                    <a:pt x="3759" y="190"/>
                  </a:lnTo>
                  <a:lnTo>
                    <a:pt x="3816" y="206"/>
                  </a:lnTo>
                  <a:lnTo>
                    <a:pt x="3868" y="226"/>
                  </a:lnTo>
                  <a:lnTo>
                    <a:pt x="3913" y="251"/>
                  </a:lnTo>
                  <a:lnTo>
                    <a:pt x="3953" y="277"/>
                  </a:lnTo>
                  <a:lnTo>
                    <a:pt x="3989" y="307"/>
                  </a:lnTo>
                  <a:lnTo>
                    <a:pt x="4018" y="338"/>
                  </a:lnTo>
                  <a:lnTo>
                    <a:pt x="4044" y="370"/>
                  </a:lnTo>
                  <a:lnTo>
                    <a:pt x="4066" y="402"/>
                  </a:lnTo>
                  <a:lnTo>
                    <a:pt x="4084" y="433"/>
                  </a:lnTo>
                  <a:lnTo>
                    <a:pt x="4097" y="463"/>
                  </a:lnTo>
                  <a:lnTo>
                    <a:pt x="4109" y="491"/>
                  </a:lnTo>
                  <a:lnTo>
                    <a:pt x="4117" y="516"/>
                  </a:lnTo>
                  <a:lnTo>
                    <a:pt x="4123" y="540"/>
                  </a:lnTo>
                  <a:lnTo>
                    <a:pt x="4127" y="558"/>
                  </a:lnTo>
                  <a:lnTo>
                    <a:pt x="4137" y="637"/>
                  </a:lnTo>
                  <a:lnTo>
                    <a:pt x="4137" y="720"/>
                  </a:lnTo>
                  <a:lnTo>
                    <a:pt x="4127" y="807"/>
                  </a:lnTo>
                  <a:lnTo>
                    <a:pt x="4107" y="896"/>
                  </a:lnTo>
                  <a:lnTo>
                    <a:pt x="4078" y="987"/>
                  </a:lnTo>
                  <a:lnTo>
                    <a:pt x="4040" y="1080"/>
                  </a:lnTo>
                  <a:lnTo>
                    <a:pt x="3995" y="1173"/>
                  </a:lnTo>
                  <a:lnTo>
                    <a:pt x="3941" y="1264"/>
                  </a:lnTo>
                  <a:lnTo>
                    <a:pt x="3880" y="1357"/>
                  </a:lnTo>
                  <a:lnTo>
                    <a:pt x="3813" y="1448"/>
                  </a:lnTo>
                  <a:lnTo>
                    <a:pt x="3741" y="1537"/>
                  </a:lnTo>
                  <a:lnTo>
                    <a:pt x="3729" y="1535"/>
                  </a:lnTo>
                  <a:lnTo>
                    <a:pt x="3718" y="1535"/>
                  </a:lnTo>
                  <a:lnTo>
                    <a:pt x="1242" y="1535"/>
                  </a:lnTo>
                  <a:lnTo>
                    <a:pt x="1211" y="1537"/>
                  </a:lnTo>
                  <a:lnTo>
                    <a:pt x="1140" y="1456"/>
                  </a:lnTo>
                  <a:lnTo>
                    <a:pt x="1074" y="1371"/>
                  </a:lnTo>
                  <a:lnTo>
                    <a:pt x="1015" y="1288"/>
                  </a:lnTo>
                  <a:lnTo>
                    <a:pt x="964" y="1203"/>
                  </a:lnTo>
                  <a:lnTo>
                    <a:pt x="916" y="1118"/>
                  </a:lnTo>
                  <a:lnTo>
                    <a:pt x="878" y="1033"/>
                  </a:lnTo>
                  <a:lnTo>
                    <a:pt x="847" y="948"/>
                  </a:lnTo>
                  <a:lnTo>
                    <a:pt x="823" y="865"/>
                  </a:lnTo>
                  <a:lnTo>
                    <a:pt x="807" y="784"/>
                  </a:lnTo>
                  <a:lnTo>
                    <a:pt x="799" y="706"/>
                  </a:lnTo>
                  <a:lnTo>
                    <a:pt x="801" y="629"/>
                  </a:lnTo>
                  <a:lnTo>
                    <a:pt x="813" y="556"/>
                  </a:lnTo>
                  <a:lnTo>
                    <a:pt x="817" y="538"/>
                  </a:lnTo>
                  <a:lnTo>
                    <a:pt x="825" y="514"/>
                  </a:lnTo>
                  <a:lnTo>
                    <a:pt x="835" y="489"/>
                  </a:lnTo>
                  <a:lnTo>
                    <a:pt x="847" y="461"/>
                  </a:lnTo>
                  <a:lnTo>
                    <a:pt x="861" y="431"/>
                  </a:lnTo>
                  <a:lnTo>
                    <a:pt x="880" y="400"/>
                  </a:lnTo>
                  <a:lnTo>
                    <a:pt x="902" y="368"/>
                  </a:lnTo>
                  <a:lnTo>
                    <a:pt x="928" y="336"/>
                  </a:lnTo>
                  <a:lnTo>
                    <a:pt x="960" y="307"/>
                  </a:lnTo>
                  <a:lnTo>
                    <a:pt x="995" y="277"/>
                  </a:lnTo>
                  <a:lnTo>
                    <a:pt x="1037" y="249"/>
                  </a:lnTo>
                  <a:lnTo>
                    <a:pt x="1084" y="226"/>
                  </a:lnTo>
                  <a:lnTo>
                    <a:pt x="1136" y="206"/>
                  </a:lnTo>
                  <a:lnTo>
                    <a:pt x="1195" y="190"/>
                  </a:lnTo>
                  <a:lnTo>
                    <a:pt x="1260" y="178"/>
                  </a:lnTo>
                  <a:lnTo>
                    <a:pt x="1334" y="172"/>
                  </a:lnTo>
                  <a:lnTo>
                    <a:pt x="1413" y="172"/>
                  </a:lnTo>
                  <a:lnTo>
                    <a:pt x="1502" y="180"/>
                  </a:lnTo>
                  <a:lnTo>
                    <a:pt x="1583" y="194"/>
                  </a:lnTo>
                  <a:lnTo>
                    <a:pt x="1662" y="216"/>
                  </a:lnTo>
                  <a:lnTo>
                    <a:pt x="1735" y="245"/>
                  </a:lnTo>
                  <a:lnTo>
                    <a:pt x="1804" y="281"/>
                  </a:lnTo>
                  <a:lnTo>
                    <a:pt x="1870" y="324"/>
                  </a:lnTo>
                  <a:lnTo>
                    <a:pt x="1933" y="251"/>
                  </a:lnTo>
                  <a:lnTo>
                    <a:pt x="2002" y="186"/>
                  </a:lnTo>
                  <a:lnTo>
                    <a:pt x="2073" y="131"/>
                  </a:lnTo>
                  <a:lnTo>
                    <a:pt x="2149" y="85"/>
                  </a:lnTo>
                  <a:lnTo>
                    <a:pt x="2228" y="47"/>
                  </a:lnTo>
                  <a:lnTo>
                    <a:pt x="2309" y="22"/>
                  </a:lnTo>
                  <a:lnTo>
                    <a:pt x="2394" y="4"/>
                  </a:lnTo>
                  <a:lnTo>
                    <a:pt x="247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44" name="Google Shape;1070;p117">
              <a:extLst>
                <a:ext uri="{FF2B5EF4-FFF2-40B4-BE49-F238E27FC236}">
                  <a16:creationId xmlns:a16="http://schemas.microsoft.com/office/drawing/2014/main" id="{5A6C1B4F-457D-4576-8680-79011C999816}"/>
                </a:ext>
              </a:extLst>
            </p:cNvPr>
            <p:cNvSpPr/>
            <p:nvPr/>
          </p:nvSpPr>
          <p:spPr>
            <a:xfrm>
              <a:off x="9890675" y="2746078"/>
              <a:ext cx="619570" cy="1202397"/>
            </a:xfrm>
            <a:custGeom>
              <a:avLst/>
              <a:gdLst/>
              <a:ahLst/>
              <a:cxnLst/>
              <a:rect l="l" t="t" r="r" b="b"/>
              <a:pathLst>
                <a:path w="1160" h="2554" extrusionOk="0">
                  <a:moveTo>
                    <a:pt x="623" y="0"/>
                  </a:moveTo>
                  <a:lnTo>
                    <a:pt x="1160" y="808"/>
                  </a:lnTo>
                  <a:lnTo>
                    <a:pt x="0" y="2554"/>
                  </a:lnTo>
                </a:path>
              </a:pathLst>
            </a:custGeom>
            <a:noFill/>
            <a:ln w="12700" cap="flat" cmpd="sng">
              <a:solidFill>
                <a:schemeClr val="tx2"/>
              </a:solidFill>
              <a:prstDash val="solid"/>
              <a:miter lim="800000"/>
              <a:headEnd type="none" w="med" len="med"/>
              <a:tailEnd type="oval"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100" dirty="0">
                <a:solidFill>
                  <a:schemeClr val="dk2"/>
                </a:solidFill>
                <a:latin typeface="Calibri"/>
                <a:ea typeface="Calibri"/>
                <a:cs typeface="Calibri"/>
                <a:sym typeface="Calibri"/>
              </a:endParaRPr>
            </a:p>
          </p:txBody>
        </p:sp>
      </p:grpSp>
      <p:grpSp>
        <p:nvGrpSpPr>
          <p:cNvPr id="45" name="Group 44">
            <a:extLst>
              <a:ext uri="{FF2B5EF4-FFF2-40B4-BE49-F238E27FC236}">
                <a16:creationId xmlns:a16="http://schemas.microsoft.com/office/drawing/2014/main" id="{75F9466B-3D47-49CA-80EA-AD6EC4DA8615}"/>
              </a:ext>
            </a:extLst>
          </p:cNvPr>
          <p:cNvGrpSpPr/>
          <p:nvPr/>
        </p:nvGrpSpPr>
        <p:grpSpPr>
          <a:xfrm>
            <a:off x="168065" y="2382664"/>
            <a:ext cx="1426965" cy="1202397"/>
            <a:chOff x="3314574" y="2345197"/>
            <a:chExt cx="1426965" cy="1202397"/>
          </a:xfrm>
        </p:grpSpPr>
        <p:sp>
          <p:nvSpPr>
            <p:cNvPr id="46" name="Google Shape;1074;p117">
              <a:extLst>
                <a:ext uri="{FF2B5EF4-FFF2-40B4-BE49-F238E27FC236}">
                  <a16:creationId xmlns:a16="http://schemas.microsoft.com/office/drawing/2014/main" id="{C7AEF339-BC16-42E8-BC12-0BFEE6AAAE49}"/>
                </a:ext>
              </a:extLst>
            </p:cNvPr>
            <p:cNvSpPr/>
            <p:nvPr/>
          </p:nvSpPr>
          <p:spPr>
            <a:xfrm rot="10800000" flipH="1">
              <a:off x="4121969" y="2345197"/>
              <a:ext cx="619570" cy="1202397"/>
            </a:xfrm>
            <a:custGeom>
              <a:avLst/>
              <a:gdLst/>
              <a:ahLst/>
              <a:cxnLst/>
              <a:rect l="l" t="t" r="r" b="b"/>
              <a:pathLst>
                <a:path w="1160" h="2554" extrusionOk="0">
                  <a:moveTo>
                    <a:pt x="623" y="0"/>
                  </a:moveTo>
                  <a:lnTo>
                    <a:pt x="1160" y="808"/>
                  </a:lnTo>
                  <a:lnTo>
                    <a:pt x="0" y="2554"/>
                  </a:lnTo>
                </a:path>
              </a:pathLst>
            </a:custGeom>
            <a:noFill/>
            <a:ln w="12700" cap="flat" cmpd="sng">
              <a:solidFill>
                <a:schemeClr val="tx2"/>
              </a:solidFill>
              <a:prstDash val="solid"/>
              <a:miter lim="800000"/>
              <a:headEnd type="none" w="med" len="med"/>
              <a:tailEnd type="oval" w="med" len="med"/>
            </a:ln>
          </p:spPr>
          <p:txBody>
            <a:bodyPr spcFirstLastPara="1" wrap="square" lIns="91425" tIns="45700" rIns="91425" bIns="45700" anchor="t" anchorCtr="0">
              <a:noAutofit/>
            </a:bodyPr>
            <a:lstStyle/>
            <a:p>
              <a:pPr marL="0" marR="0" lvl="0" indent="0" algn="l" rtl="0">
                <a:spcBef>
                  <a:spcPts val="0"/>
                </a:spcBef>
                <a:spcAft>
                  <a:spcPts val="0"/>
                </a:spcAft>
                <a:buNone/>
              </a:pPr>
              <a:endParaRPr sz="1100" dirty="0">
                <a:solidFill>
                  <a:schemeClr val="dk2"/>
                </a:solidFill>
                <a:latin typeface="Calibri"/>
                <a:ea typeface="Calibri"/>
                <a:cs typeface="Calibri"/>
                <a:sym typeface="Calibri"/>
              </a:endParaRPr>
            </a:p>
          </p:txBody>
        </p:sp>
        <p:sp>
          <p:nvSpPr>
            <p:cNvPr id="47" name="Google Shape;1073;p117">
              <a:extLst>
                <a:ext uri="{FF2B5EF4-FFF2-40B4-BE49-F238E27FC236}">
                  <a16:creationId xmlns:a16="http://schemas.microsoft.com/office/drawing/2014/main" id="{A66A4B3F-607B-4775-B07B-23EEC1ED1479}"/>
                </a:ext>
              </a:extLst>
            </p:cNvPr>
            <p:cNvSpPr/>
            <p:nvPr/>
          </p:nvSpPr>
          <p:spPr>
            <a:xfrm rot="10800000" flipH="1">
              <a:off x="3314574" y="2774273"/>
              <a:ext cx="1329940" cy="760796"/>
            </a:xfrm>
            <a:custGeom>
              <a:avLst/>
              <a:gdLst/>
              <a:ahLst/>
              <a:cxnLst/>
              <a:rect l="l" t="t" r="r" b="b"/>
              <a:pathLst>
                <a:path w="2490" h="1616" extrusionOk="0">
                  <a:moveTo>
                    <a:pt x="1952" y="0"/>
                  </a:moveTo>
                  <a:lnTo>
                    <a:pt x="0" y="0"/>
                  </a:lnTo>
                  <a:lnTo>
                    <a:pt x="538" y="808"/>
                  </a:lnTo>
                  <a:lnTo>
                    <a:pt x="0" y="1616"/>
                  </a:lnTo>
                  <a:lnTo>
                    <a:pt x="1952" y="1616"/>
                  </a:lnTo>
                  <a:lnTo>
                    <a:pt x="2490" y="808"/>
                  </a:lnTo>
                  <a:lnTo>
                    <a:pt x="1952" y="0"/>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100" dirty="0">
                <a:solidFill>
                  <a:schemeClr val="dk2"/>
                </a:solidFill>
                <a:latin typeface="Calibri"/>
                <a:ea typeface="Calibri"/>
                <a:cs typeface="Calibri"/>
                <a:sym typeface="Calibri"/>
              </a:endParaRPr>
            </a:p>
          </p:txBody>
        </p:sp>
        <p:sp>
          <p:nvSpPr>
            <p:cNvPr id="48" name="Freeform 9">
              <a:extLst>
                <a:ext uri="{FF2B5EF4-FFF2-40B4-BE49-F238E27FC236}">
                  <a16:creationId xmlns:a16="http://schemas.microsoft.com/office/drawing/2014/main" id="{E03D50C9-6E7F-47D2-8A06-FE8C40E4077C}"/>
                </a:ext>
              </a:extLst>
            </p:cNvPr>
            <p:cNvSpPr>
              <a:spLocks noChangeAspect="1" noEditPoints="1"/>
            </p:cNvSpPr>
            <p:nvPr/>
          </p:nvSpPr>
          <p:spPr bwMode="auto">
            <a:xfrm>
              <a:off x="3784781" y="2948372"/>
              <a:ext cx="501448" cy="417232"/>
            </a:xfrm>
            <a:custGeom>
              <a:avLst/>
              <a:gdLst>
                <a:gd name="T0" fmla="*/ 31 w 102"/>
                <a:gd name="T1" fmla="*/ 0 h 96"/>
                <a:gd name="T2" fmla="*/ 27 w 102"/>
                <a:gd name="T3" fmla="*/ 17 h 96"/>
                <a:gd name="T4" fmla="*/ 53 w 102"/>
                <a:gd name="T5" fmla="*/ 21 h 96"/>
                <a:gd name="T6" fmla="*/ 56 w 102"/>
                <a:gd name="T7" fmla="*/ 3 h 96"/>
                <a:gd name="T8" fmla="*/ 47 w 102"/>
                <a:gd name="T9" fmla="*/ 12 h 96"/>
                <a:gd name="T10" fmla="*/ 31 w 102"/>
                <a:gd name="T11" fmla="*/ 7 h 96"/>
                <a:gd name="T12" fmla="*/ 49 w 102"/>
                <a:gd name="T13" fmla="*/ 3 h 96"/>
                <a:gd name="T14" fmla="*/ 47 w 102"/>
                <a:gd name="T15" fmla="*/ 12 h 96"/>
                <a:gd name="T16" fmla="*/ 56 w 102"/>
                <a:gd name="T17" fmla="*/ 32 h 96"/>
                <a:gd name="T18" fmla="*/ 7 w 102"/>
                <a:gd name="T19" fmla="*/ 30 h 96"/>
                <a:gd name="T20" fmla="*/ 8 w 102"/>
                <a:gd name="T21" fmla="*/ 29 h 96"/>
                <a:gd name="T22" fmla="*/ 56 w 102"/>
                <a:gd name="T23" fmla="*/ 30 h 96"/>
                <a:gd name="T24" fmla="*/ 47 w 102"/>
                <a:gd name="T25" fmla="*/ 44 h 96"/>
                <a:gd name="T26" fmla="*/ 7 w 102"/>
                <a:gd name="T27" fmla="*/ 42 h 96"/>
                <a:gd name="T28" fmla="*/ 8 w 102"/>
                <a:gd name="T29" fmla="*/ 41 h 96"/>
                <a:gd name="T30" fmla="*/ 49 w 102"/>
                <a:gd name="T31" fmla="*/ 42 h 96"/>
                <a:gd name="T32" fmla="*/ 40 w 102"/>
                <a:gd name="T33" fmla="*/ 56 h 96"/>
                <a:gd name="T34" fmla="*/ 7 w 102"/>
                <a:gd name="T35" fmla="*/ 54 h 96"/>
                <a:gd name="T36" fmla="*/ 8 w 102"/>
                <a:gd name="T37" fmla="*/ 53 h 96"/>
                <a:gd name="T38" fmla="*/ 41 w 102"/>
                <a:gd name="T39" fmla="*/ 54 h 96"/>
                <a:gd name="T40" fmla="*/ 36 w 102"/>
                <a:gd name="T41" fmla="*/ 84 h 96"/>
                <a:gd name="T42" fmla="*/ 7 w 102"/>
                <a:gd name="T43" fmla="*/ 78 h 96"/>
                <a:gd name="T44" fmla="*/ 14 w 102"/>
                <a:gd name="T45" fmla="*/ 72 h 96"/>
                <a:gd name="T46" fmla="*/ 43 w 102"/>
                <a:gd name="T47" fmla="*/ 78 h 96"/>
                <a:gd name="T48" fmla="*/ 78 w 102"/>
                <a:gd name="T49" fmla="*/ 11 h 96"/>
                <a:gd name="T50" fmla="*/ 59 w 102"/>
                <a:gd name="T51" fmla="*/ 8 h 96"/>
                <a:gd name="T52" fmla="*/ 84 w 102"/>
                <a:gd name="T53" fmla="*/ 13 h 96"/>
                <a:gd name="T54" fmla="*/ 82 w 102"/>
                <a:gd name="T55" fmla="*/ 41 h 96"/>
                <a:gd name="T56" fmla="*/ 80 w 102"/>
                <a:gd name="T57" fmla="*/ 13 h 96"/>
                <a:gd name="T58" fmla="*/ 84 w 102"/>
                <a:gd name="T59" fmla="*/ 86 h 96"/>
                <a:gd name="T60" fmla="*/ 78 w 102"/>
                <a:gd name="T61" fmla="*/ 96 h 96"/>
                <a:gd name="T62" fmla="*/ 0 w 102"/>
                <a:gd name="T63" fmla="*/ 91 h 96"/>
                <a:gd name="T64" fmla="*/ 5 w 102"/>
                <a:gd name="T65" fmla="*/ 8 h 96"/>
                <a:gd name="T66" fmla="*/ 24 w 102"/>
                <a:gd name="T67" fmla="*/ 11 h 96"/>
                <a:gd name="T68" fmla="*/ 4 w 102"/>
                <a:gd name="T69" fmla="*/ 13 h 96"/>
                <a:gd name="T70" fmla="*/ 5 w 102"/>
                <a:gd name="T71" fmla="*/ 92 h 96"/>
                <a:gd name="T72" fmla="*/ 80 w 102"/>
                <a:gd name="T73" fmla="*/ 91 h 96"/>
                <a:gd name="T74" fmla="*/ 82 w 102"/>
                <a:gd name="T75" fmla="*/ 86 h 96"/>
                <a:gd name="T76" fmla="*/ 61 w 102"/>
                <a:gd name="T77" fmla="*/ 64 h 96"/>
                <a:gd name="T78" fmla="*/ 102 w 102"/>
                <a:gd name="T79" fmla="*/ 64 h 96"/>
                <a:gd name="T80" fmla="*/ 96 w 102"/>
                <a:gd name="T81" fmla="*/ 58 h 96"/>
                <a:gd name="T82" fmla="*/ 78 w 102"/>
                <a:gd name="T83" fmla="*/ 75 h 96"/>
                <a:gd name="T84" fmla="*/ 76 w 102"/>
                <a:gd name="T85" fmla="*/ 75 h 96"/>
                <a:gd name="T86" fmla="*/ 68 w 102"/>
                <a:gd name="T87" fmla="*/ 64 h 96"/>
                <a:gd name="T88" fmla="*/ 77 w 102"/>
                <a:gd name="T89" fmla="*/ 71 h 96"/>
                <a:gd name="T90" fmla="*/ 96 w 102"/>
                <a:gd name="T91" fmla="*/ 5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2" h="96">
                  <a:moveTo>
                    <a:pt x="53" y="0"/>
                  </a:moveTo>
                  <a:cubicBezTo>
                    <a:pt x="31" y="0"/>
                    <a:pt x="31" y="0"/>
                    <a:pt x="31" y="0"/>
                  </a:cubicBezTo>
                  <a:cubicBezTo>
                    <a:pt x="29" y="0"/>
                    <a:pt x="27" y="2"/>
                    <a:pt x="27" y="3"/>
                  </a:cubicBezTo>
                  <a:cubicBezTo>
                    <a:pt x="27" y="17"/>
                    <a:pt x="27" y="17"/>
                    <a:pt x="27" y="17"/>
                  </a:cubicBezTo>
                  <a:cubicBezTo>
                    <a:pt x="27" y="19"/>
                    <a:pt x="29" y="21"/>
                    <a:pt x="31" y="21"/>
                  </a:cubicBezTo>
                  <a:cubicBezTo>
                    <a:pt x="53" y="21"/>
                    <a:pt x="53" y="21"/>
                    <a:pt x="53" y="21"/>
                  </a:cubicBezTo>
                  <a:cubicBezTo>
                    <a:pt x="55" y="21"/>
                    <a:pt x="56" y="19"/>
                    <a:pt x="56" y="17"/>
                  </a:cubicBezTo>
                  <a:cubicBezTo>
                    <a:pt x="56" y="3"/>
                    <a:pt x="56" y="3"/>
                    <a:pt x="56" y="3"/>
                  </a:cubicBezTo>
                  <a:cubicBezTo>
                    <a:pt x="56" y="2"/>
                    <a:pt x="55" y="0"/>
                    <a:pt x="53" y="0"/>
                  </a:cubicBezTo>
                  <a:close/>
                  <a:moveTo>
                    <a:pt x="47" y="12"/>
                  </a:moveTo>
                  <a:cubicBezTo>
                    <a:pt x="37" y="12"/>
                    <a:pt x="37" y="12"/>
                    <a:pt x="37" y="12"/>
                  </a:cubicBezTo>
                  <a:cubicBezTo>
                    <a:pt x="36" y="12"/>
                    <a:pt x="31" y="9"/>
                    <a:pt x="31" y="7"/>
                  </a:cubicBezTo>
                  <a:cubicBezTo>
                    <a:pt x="31" y="5"/>
                    <a:pt x="33" y="3"/>
                    <a:pt x="35" y="3"/>
                  </a:cubicBezTo>
                  <a:cubicBezTo>
                    <a:pt x="49" y="3"/>
                    <a:pt x="49" y="3"/>
                    <a:pt x="49" y="3"/>
                  </a:cubicBezTo>
                  <a:cubicBezTo>
                    <a:pt x="50" y="3"/>
                    <a:pt x="52" y="5"/>
                    <a:pt x="52" y="7"/>
                  </a:cubicBezTo>
                  <a:cubicBezTo>
                    <a:pt x="52" y="9"/>
                    <a:pt x="48" y="12"/>
                    <a:pt x="47" y="12"/>
                  </a:cubicBezTo>
                  <a:close/>
                  <a:moveTo>
                    <a:pt x="56" y="30"/>
                  </a:moveTo>
                  <a:cubicBezTo>
                    <a:pt x="56" y="31"/>
                    <a:pt x="56" y="32"/>
                    <a:pt x="56" y="32"/>
                  </a:cubicBezTo>
                  <a:cubicBezTo>
                    <a:pt x="8" y="32"/>
                    <a:pt x="8" y="32"/>
                    <a:pt x="8" y="32"/>
                  </a:cubicBezTo>
                  <a:cubicBezTo>
                    <a:pt x="8" y="32"/>
                    <a:pt x="7" y="31"/>
                    <a:pt x="7" y="30"/>
                  </a:cubicBezTo>
                  <a:cubicBezTo>
                    <a:pt x="7" y="30"/>
                    <a:pt x="7" y="30"/>
                    <a:pt x="7" y="30"/>
                  </a:cubicBezTo>
                  <a:cubicBezTo>
                    <a:pt x="7" y="29"/>
                    <a:pt x="8" y="29"/>
                    <a:pt x="8" y="29"/>
                  </a:cubicBezTo>
                  <a:cubicBezTo>
                    <a:pt x="56" y="29"/>
                    <a:pt x="56" y="29"/>
                    <a:pt x="56" y="29"/>
                  </a:cubicBezTo>
                  <a:cubicBezTo>
                    <a:pt x="56" y="29"/>
                    <a:pt x="56" y="29"/>
                    <a:pt x="56" y="30"/>
                  </a:cubicBezTo>
                  <a:close/>
                  <a:moveTo>
                    <a:pt x="49" y="42"/>
                  </a:moveTo>
                  <a:cubicBezTo>
                    <a:pt x="49" y="43"/>
                    <a:pt x="48" y="44"/>
                    <a:pt x="47" y="44"/>
                  </a:cubicBezTo>
                  <a:cubicBezTo>
                    <a:pt x="8" y="44"/>
                    <a:pt x="8" y="44"/>
                    <a:pt x="8" y="44"/>
                  </a:cubicBezTo>
                  <a:cubicBezTo>
                    <a:pt x="8" y="44"/>
                    <a:pt x="7" y="43"/>
                    <a:pt x="7" y="42"/>
                  </a:cubicBezTo>
                  <a:cubicBezTo>
                    <a:pt x="7" y="42"/>
                    <a:pt x="7" y="42"/>
                    <a:pt x="7" y="42"/>
                  </a:cubicBezTo>
                  <a:cubicBezTo>
                    <a:pt x="7" y="41"/>
                    <a:pt x="8" y="41"/>
                    <a:pt x="8" y="41"/>
                  </a:cubicBezTo>
                  <a:cubicBezTo>
                    <a:pt x="47" y="41"/>
                    <a:pt x="47" y="41"/>
                    <a:pt x="47" y="41"/>
                  </a:cubicBezTo>
                  <a:cubicBezTo>
                    <a:pt x="48" y="41"/>
                    <a:pt x="49" y="41"/>
                    <a:pt x="49" y="42"/>
                  </a:cubicBezTo>
                  <a:close/>
                  <a:moveTo>
                    <a:pt x="41" y="54"/>
                  </a:moveTo>
                  <a:cubicBezTo>
                    <a:pt x="41" y="55"/>
                    <a:pt x="40" y="56"/>
                    <a:pt x="40" y="56"/>
                  </a:cubicBezTo>
                  <a:cubicBezTo>
                    <a:pt x="8" y="56"/>
                    <a:pt x="8" y="56"/>
                    <a:pt x="8" y="56"/>
                  </a:cubicBezTo>
                  <a:cubicBezTo>
                    <a:pt x="7" y="56"/>
                    <a:pt x="7" y="55"/>
                    <a:pt x="7" y="54"/>
                  </a:cubicBezTo>
                  <a:cubicBezTo>
                    <a:pt x="7" y="54"/>
                    <a:pt x="7" y="54"/>
                    <a:pt x="7" y="54"/>
                  </a:cubicBezTo>
                  <a:cubicBezTo>
                    <a:pt x="7" y="53"/>
                    <a:pt x="7" y="53"/>
                    <a:pt x="8" y="53"/>
                  </a:cubicBezTo>
                  <a:cubicBezTo>
                    <a:pt x="40" y="53"/>
                    <a:pt x="40" y="53"/>
                    <a:pt x="40" y="53"/>
                  </a:cubicBezTo>
                  <a:cubicBezTo>
                    <a:pt x="40" y="53"/>
                    <a:pt x="41" y="53"/>
                    <a:pt x="41" y="54"/>
                  </a:cubicBezTo>
                  <a:close/>
                  <a:moveTo>
                    <a:pt x="43" y="78"/>
                  </a:moveTo>
                  <a:cubicBezTo>
                    <a:pt x="43" y="82"/>
                    <a:pt x="39" y="84"/>
                    <a:pt x="36" y="84"/>
                  </a:cubicBezTo>
                  <a:cubicBezTo>
                    <a:pt x="14" y="84"/>
                    <a:pt x="14" y="84"/>
                    <a:pt x="14" y="84"/>
                  </a:cubicBezTo>
                  <a:cubicBezTo>
                    <a:pt x="10" y="84"/>
                    <a:pt x="7" y="82"/>
                    <a:pt x="7" y="78"/>
                  </a:cubicBezTo>
                  <a:cubicBezTo>
                    <a:pt x="7" y="78"/>
                    <a:pt x="7" y="78"/>
                    <a:pt x="7" y="78"/>
                  </a:cubicBezTo>
                  <a:cubicBezTo>
                    <a:pt x="7" y="75"/>
                    <a:pt x="10" y="72"/>
                    <a:pt x="14" y="72"/>
                  </a:cubicBezTo>
                  <a:cubicBezTo>
                    <a:pt x="36" y="72"/>
                    <a:pt x="36" y="72"/>
                    <a:pt x="36" y="72"/>
                  </a:cubicBezTo>
                  <a:cubicBezTo>
                    <a:pt x="39" y="72"/>
                    <a:pt x="43" y="75"/>
                    <a:pt x="43" y="78"/>
                  </a:cubicBezTo>
                  <a:close/>
                  <a:moveTo>
                    <a:pt x="80" y="13"/>
                  </a:moveTo>
                  <a:cubicBezTo>
                    <a:pt x="80" y="12"/>
                    <a:pt x="79" y="11"/>
                    <a:pt x="78" y="11"/>
                  </a:cubicBezTo>
                  <a:cubicBezTo>
                    <a:pt x="78" y="11"/>
                    <a:pt x="78" y="11"/>
                    <a:pt x="59" y="11"/>
                  </a:cubicBezTo>
                  <a:cubicBezTo>
                    <a:pt x="59" y="11"/>
                    <a:pt x="59" y="11"/>
                    <a:pt x="59" y="8"/>
                  </a:cubicBezTo>
                  <a:cubicBezTo>
                    <a:pt x="59" y="8"/>
                    <a:pt x="59" y="8"/>
                    <a:pt x="78" y="8"/>
                  </a:cubicBezTo>
                  <a:cubicBezTo>
                    <a:pt x="82" y="8"/>
                    <a:pt x="84" y="10"/>
                    <a:pt x="84" y="13"/>
                  </a:cubicBezTo>
                  <a:cubicBezTo>
                    <a:pt x="84" y="13"/>
                    <a:pt x="84" y="13"/>
                    <a:pt x="84" y="41"/>
                  </a:cubicBezTo>
                  <a:cubicBezTo>
                    <a:pt x="83" y="41"/>
                    <a:pt x="83" y="41"/>
                    <a:pt x="82" y="41"/>
                  </a:cubicBezTo>
                  <a:cubicBezTo>
                    <a:pt x="81" y="41"/>
                    <a:pt x="81" y="41"/>
                    <a:pt x="80" y="41"/>
                  </a:cubicBezTo>
                  <a:cubicBezTo>
                    <a:pt x="80" y="41"/>
                    <a:pt x="80" y="41"/>
                    <a:pt x="80" y="13"/>
                  </a:cubicBezTo>
                  <a:close/>
                  <a:moveTo>
                    <a:pt x="82" y="86"/>
                  </a:moveTo>
                  <a:cubicBezTo>
                    <a:pt x="83" y="86"/>
                    <a:pt x="83" y="86"/>
                    <a:pt x="84" y="86"/>
                  </a:cubicBezTo>
                  <a:cubicBezTo>
                    <a:pt x="84" y="86"/>
                    <a:pt x="84" y="86"/>
                    <a:pt x="84" y="91"/>
                  </a:cubicBezTo>
                  <a:cubicBezTo>
                    <a:pt x="84" y="93"/>
                    <a:pt x="82" y="96"/>
                    <a:pt x="78" y="96"/>
                  </a:cubicBezTo>
                  <a:cubicBezTo>
                    <a:pt x="78" y="96"/>
                    <a:pt x="78" y="96"/>
                    <a:pt x="5" y="96"/>
                  </a:cubicBezTo>
                  <a:cubicBezTo>
                    <a:pt x="2" y="96"/>
                    <a:pt x="0" y="93"/>
                    <a:pt x="0" y="91"/>
                  </a:cubicBezTo>
                  <a:cubicBezTo>
                    <a:pt x="0" y="91"/>
                    <a:pt x="0" y="91"/>
                    <a:pt x="0" y="13"/>
                  </a:cubicBezTo>
                  <a:cubicBezTo>
                    <a:pt x="0" y="10"/>
                    <a:pt x="2" y="8"/>
                    <a:pt x="5" y="8"/>
                  </a:cubicBezTo>
                  <a:cubicBezTo>
                    <a:pt x="5" y="8"/>
                    <a:pt x="5" y="8"/>
                    <a:pt x="24" y="8"/>
                  </a:cubicBezTo>
                  <a:cubicBezTo>
                    <a:pt x="24" y="8"/>
                    <a:pt x="24" y="8"/>
                    <a:pt x="24" y="11"/>
                  </a:cubicBezTo>
                  <a:cubicBezTo>
                    <a:pt x="24" y="11"/>
                    <a:pt x="24" y="11"/>
                    <a:pt x="5" y="11"/>
                  </a:cubicBezTo>
                  <a:cubicBezTo>
                    <a:pt x="5" y="11"/>
                    <a:pt x="4" y="12"/>
                    <a:pt x="4" y="13"/>
                  </a:cubicBezTo>
                  <a:cubicBezTo>
                    <a:pt x="4" y="13"/>
                    <a:pt x="4" y="13"/>
                    <a:pt x="4" y="91"/>
                  </a:cubicBezTo>
                  <a:cubicBezTo>
                    <a:pt x="4" y="92"/>
                    <a:pt x="5" y="92"/>
                    <a:pt x="5" y="92"/>
                  </a:cubicBezTo>
                  <a:cubicBezTo>
                    <a:pt x="5" y="92"/>
                    <a:pt x="5" y="92"/>
                    <a:pt x="78" y="92"/>
                  </a:cubicBezTo>
                  <a:cubicBezTo>
                    <a:pt x="79" y="92"/>
                    <a:pt x="80" y="92"/>
                    <a:pt x="80" y="91"/>
                  </a:cubicBezTo>
                  <a:cubicBezTo>
                    <a:pt x="80" y="91"/>
                    <a:pt x="80" y="91"/>
                    <a:pt x="80" y="86"/>
                  </a:cubicBezTo>
                  <a:cubicBezTo>
                    <a:pt x="81" y="86"/>
                    <a:pt x="81" y="86"/>
                    <a:pt x="82" y="86"/>
                  </a:cubicBezTo>
                  <a:close/>
                  <a:moveTo>
                    <a:pt x="82" y="43"/>
                  </a:moveTo>
                  <a:cubicBezTo>
                    <a:pt x="70" y="43"/>
                    <a:pt x="61" y="52"/>
                    <a:pt x="61" y="64"/>
                  </a:cubicBezTo>
                  <a:cubicBezTo>
                    <a:pt x="61" y="75"/>
                    <a:pt x="70" y="84"/>
                    <a:pt x="82" y="84"/>
                  </a:cubicBezTo>
                  <a:cubicBezTo>
                    <a:pt x="93" y="84"/>
                    <a:pt x="102" y="75"/>
                    <a:pt x="102" y="64"/>
                  </a:cubicBezTo>
                  <a:cubicBezTo>
                    <a:pt x="102" y="52"/>
                    <a:pt x="93" y="43"/>
                    <a:pt x="82" y="43"/>
                  </a:cubicBezTo>
                  <a:close/>
                  <a:moveTo>
                    <a:pt x="96" y="58"/>
                  </a:moveTo>
                  <a:cubicBezTo>
                    <a:pt x="79" y="75"/>
                    <a:pt x="79" y="75"/>
                    <a:pt x="79" y="75"/>
                  </a:cubicBezTo>
                  <a:cubicBezTo>
                    <a:pt x="78" y="75"/>
                    <a:pt x="78" y="75"/>
                    <a:pt x="78" y="75"/>
                  </a:cubicBezTo>
                  <a:cubicBezTo>
                    <a:pt x="78" y="75"/>
                    <a:pt x="78" y="75"/>
                    <a:pt x="78" y="75"/>
                  </a:cubicBezTo>
                  <a:cubicBezTo>
                    <a:pt x="78" y="76"/>
                    <a:pt x="76" y="76"/>
                    <a:pt x="76" y="75"/>
                  </a:cubicBezTo>
                  <a:cubicBezTo>
                    <a:pt x="68" y="67"/>
                    <a:pt x="68" y="67"/>
                    <a:pt x="68" y="67"/>
                  </a:cubicBezTo>
                  <a:cubicBezTo>
                    <a:pt x="67" y="66"/>
                    <a:pt x="67" y="65"/>
                    <a:pt x="68" y="64"/>
                  </a:cubicBezTo>
                  <a:cubicBezTo>
                    <a:pt x="69" y="64"/>
                    <a:pt x="69" y="64"/>
                    <a:pt x="70" y="64"/>
                  </a:cubicBezTo>
                  <a:cubicBezTo>
                    <a:pt x="77" y="71"/>
                    <a:pt x="77" y="71"/>
                    <a:pt x="77" y="71"/>
                  </a:cubicBezTo>
                  <a:cubicBezTo>
                    <a:pt x="93" y="55"/>
                    <a:pt x="93" y="55"/>
                    <a:pt x="93" y="55"/>
                  </a:cubicBezTo>
                  <a:cubicBezTo>
                    <a:pt x="94" y="54"/>
                    <a:pt x="95" y="54"/>
                    <a:pt x="96" y="55"/>
                  </a:cubicBezTo>
                  <a:cubicBezTo>
                    <a:pt x="96" y="56"/>
                    <a:pt x="96" y="57"/>
                    <a:pt x="96" y="58"/>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64493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6552DD-9D58-4FD8-A685-976A87B596D6}"/>
              </a:ext>
            </a:extLst>
          </p:cNvPr>
          <p:cNvSpPr>
            <a:spLocks noGrp="1"/>
          </p:cNvSpPr>
          <p:nvPr>
            <p:ph type="body" sz="quarter" idx="10"/>
          </p:nvPr>
        </p:nvSpPr>
        <p:spPr>
          <a:xfrm>
            <a:off x="344914" y="305149"/>
            <a:ext cx="10812019" cy="527741"/>
          </a:xfrm>
        </p:spPr>
        <p:txBody>
          <a:bodyPr/>
          <a:lstStyle/>
          <a:p>
            <a:r>
              <a:rPr lang="en-US" sz="3600" b="1" dirty="0">
                <a:latin typeface="Minion Pro" panose="02040503050306020203" pitchFamily="18" charset="0"/>
              </a:rPr>
              <a:t>Supplier </a:t>
            </a:r>
            <a:r>
              <a:rPr lang="en-US" b="1" dirty="0">
                <a:latin typeface="Minion Pro" panose="02040503050306020203" pitchFamily="18" charset="0"/>
              </a:rPr>
              <a:t>Creation – Supplier Self Service Portal</a:t>
            </a:r>
            <a:endParaRPr lang="en-PH" b="1" dirty="0"/>
          </a:p>
        </p:txBody>
      </p:sp>
      <p:pic>
        <p:nvPicPr>
          <p:cNvPr id="4" name="Picture 3" descr="A screen shot of a building&#10;&#10;Description automatically generated">
            <a:extLst>
              <a:ext uri="{FF2B5EF4-FFF2-40B4-BE49-F238E27FC236}">
                <a16:creationId xmlns:a16="http://schemas.microsoft.com/office/drawing/2014/main" id="{2ED10A9A-F9E7-4004-9D2C-46671C5F1F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2860" y="1927860"/>
            <a:ext cx="1257475" cy="2143424"/>
          </a:xfrm>
          <a:prstGeom prst="rect">
            <a:avLst/>
          </a:prstGeom>
        </p:spPr>
      </p:pic>
      <p:cxnSp>
        <p:nvCxnSpPr>
          <p:cNvPr id="49" name="Straight Connector 48">
            <a:extLst>
              <a:ext uri="{FF2B5EF4-FFF2-40B4-BE49-F238E27FC236}">
                <a16:creationId xmlns:a16="http://schemas.microsoft.com/office/drawing/2014/main" id="{CBB6A1A5-3CFB-4A9E-BEB6-3FC512740068}"/>
              </a:ext>
            </a:extLst>
          </p:cNvPr>
          <p:cNvCxnSpPr>
            <a:cxnSpLocks/>
          </p:cNvCxnSpPr>
          <p:nvPr/>
        </p:nvCxnSpPr>
        <p:spPr>
          <a:xfrm>
            <a:off x="3483365" y="2719490"/>
            <a:ext cx="4" cy="538291"/>
          </a:xfrm>
          <a:prstGeom prst="line">
            <a:avLst/>
          </a:prstGeom>
          <a:noFill/>
          <a:ln w="19050" cap="flat" cmpd="sng" algn="ctr">
            <a:solidFill>
              <a:srgbClr val="002856"/>
            </a:solidFill>
            <a:prstDash val="solid"/>
            <a:miter lim="800000"/>
          </a:ln>
          <a:effectLst/>
        </p:spPr>
      </p:cxnSp>
      <p:cxnSp>
        <p:nvCxnSpPr>
          <p:cNvPr id="50" name="Straight Connector 49">
            <a:extLst>
              <a:ext uri="{FF2B5EF4-FFF2-40B4-BE49-F238E27FC236}">
                <a16:creationId xmlns:a16="http://schemas.microsoft.com/office/drawing/2014/main" id="{0F10BA83-63C8-4E01-A3C4-6BC6797B2A2D}"/>
              </a:ext>
            </a:extLst>
          </p:cNvPr>
          <p:cNvCxnSpPr>
            <a:cxnSpLocks/>
          </p:cNvCxnSpPr>
          <p:nvPr/>
        </p:nvCxnSpPr>
        <p:spPr>
          <a:xfrm>
            <a:off x="5218763" y="2734237"/>
            <a:ext cx="4" cy="538291"/>
          </a:xfrm>
          <a:prstGeom prst="line">
            <a:avLst/>
          </a:prstGeom>
          <a:noFill/>
          <a:ln w="19050" cap="flat" cmpd="sng" algn="ctr">
            <a:solidFill>
              <a:srgbClr val="002856"/>
            </a:solidFill>
            <a:prstDash val="solid"/>
            <a:miter lim="800000"/>
          </a:ln>
          <a:effectLst/>
        </p:spPr>
      </p:cxnSp>
      <p:cxnSp>
        <p:nvCxnSpPr>
          <p:cNvPr id="51" name="Straight Connector 50">
            <a:extLst>
              <a:ext uri="{FF2B5EF4-FFF2-40B4-BE49-F238E27FC236}">
                <a16:creationId xmlns:a16="http://schemas.microsoft.com/office/drawing/2014/main" id="{D3896218-D52C-41BB-A438-40665E8DE9C2}"/>
              </a:ext>
            </a:extLst>
          </p:cNvPr>
          <p:cNvCxnSpPr>
            <a:cxnSpLocks/>
          </p:cNvCxnSpPr>
          <p:nvPr/>
        </p:nvCxnSpPr>
        <p:spPr>
          <a:xfrm>
            <a:off x="8689571" y="2719490"/>
            <a:ext cx="1" cy="538291"/>
          </a:xfrm>
          <a:prstGeom prst="line">
            <a:avLst/>
          </a:prstGeom>
          <a:noFill/>
          <a:ln w="19050" cap="flat" cmpd="sng" algn="ctr">
            <a:solidFill>
              <a:srgbClr val="002856"/>
            </a:solidFill>
            <a:prstDash val="solid"/>
            <a:miter lim="800000"/>
          </a:ln>
          <a:effectLst/>
        </p:spPr>
      </p:cxnSp>
      <p:cxnSp>
        <p:nvCxnSpPr>
          <p:cNvPr id="52" name="Straight Connector 51">
            <a:extLst>
              <a:ext uri="{FF2B5EF4-FFF2-40B4-BE49-F238E27FC236}">
                <a16:creationId xmlns:a16="http://schemas.microsoft.com/office/drawing/2014/main" id="{FF36639E-ECA8-4623-91E8-776218FD1226}"/>
              </a:ext>
            </a:extLst>
          </p:cNvPr>
          <p:cNvCxnSpPr>
            <a:cxnSpLocks/>
          </p:cNvCxnSpPr>
          <p:nvPr/>
        </p:nvCxnSpPr>
        <p:spPr>
          <a:xfrm>
            <a:off x="6954170" y="2735785"/>
            <a:ext cx="1" cy="520446"/>
          </a:xfrm>
          <a:prstGeom prst="line">
            <a:avLst/>
          </a:prstGeom>
          <a:noFill/>
          <a:ln w="19050" cap="flat" cmpd="sng" algn="ctr">
            <a:solidFill>
              <a:srgbClr val="002856"/>
            </a:solidFill>
            <a:prstDash val="solid"/>
            <a:miter lim="800000"/>
          </a:ln>
          <a:effectLst/>
        </p:spPr>
      </p:cxnSp>
      <p:sp>
        <p:nvSpPr>
          <p:cNvPr id="53" name="Rectangle: Rounded Corners 52">
            <a:extLst>
              <a:ext uri="{FF2B5EF4-FFF2-40B4-BE49-F238E27FC236}">
                <a16:creationId xmlns:a16="http://schemas.microsoft.com/office/drawing/2014/main" id="{B51CD6C8-00EF-4E9D-B6C5-BE924B7F41F2}"/>
              </a:ext>
            </a:extLst>
          </p:cNvPr>
          <p:cNvSpPr>
            <a:spLocks noChangeArrowheads="1"/>
          </p:cNvSpPr>
          <p:nvPr/>
        </p:nvSpPr>
        <p:spPr bwMode="auto">
          <a:xfrm>
            <a:off x="3483365" y="1546667"/>
            <a:ext cx="5032836" cy="680573"/>
          </a:xfrm>
          <a:prstGeom prst="roundRect">
            <a:avLst/>
          </a:prstGeom>
          <a:noFill/>
          <a:ln w="38100" algn="ctr">
            <a:solidFill>
              <a:srgbClr val="002856"/>
            </a:solidFill>
            <a:miter lim="800000"/>
            <a:headEnd type="none" w="sm" len="sm"/>
            <a:tailEnd type="none" w="sm" len="sm"/>
          </a:ln>
        </p:spPr>
        <p:txBody>
          <a:bodyPr wrap="square" lIns="88900" tIns="88900" rIns="88900" bIns="88900" anchor="ctr"/>
          <a:lstStyle/>
          <a:p>
            <a:pPr marL="0" marR="0" lvl="0" indent="0" algn="ctr" defTabSz="914400" eaLnBrk="1" fontAlgn="auto" latinLnBrk="0" hangingPunct="1">
              <a:lnSpc>
                <a:spcPct val="100000"/>
              </a:lnSpc>
              <a:spcBef>
                <a:spcPts val="200"/>
              </a:spcBef>
              <a:spcAft>
                <a:spcPts val="0"/>
              </a:spcAft>
              <a:buClrTx/>
              <a:buSzTx/>
              <a:buFontTx/>
              <a:buNone/>
              <a:tabLst/>
              <a:defRPr/>
            </a:pPr>
            <a:r>
              <a:rPr kumimoji="0" lang="en-GB" altLang="ja-JP" sz="2000" b="1" i="0" u="none" strike="noStrike" kern="0" cap="none" spc="0" normalizeH="0" baseline="0" noProof="0" dirty="0">
                <a:ln>
                  <a:noFill/>
                </a:ln>
                <a:solidFill>
                  <a:srgbClr val="002856"/>
                </a:solidFill>
                <a:effectLst/>
                <a:uLnTx/>
                <a:uFillTx/>
                <a:latin typeface="Minion Pro"/>
                <a:ea typeface="ＭＳ Ｐゴシック" pitchFamily="50" charset="-128"/>
                <a:cs typeface="Arial" pitchFamily="34" charset="0"/>
              </a:rPr>
              <a:t>Supplier Self Service Portal</a:t>
            </a:r>
          </a:p>
        </p:txBody>
      </p:sp>
      <p:cxnSp>
        <p:nvCxnSpPr>
          <p:cNvPr id="54" name="Elbow Connector 48">
            <a:extLst>
              <a:ext uri="{FF2B5EF4-FFF2-40B4-BE49-F238E27FC236}">
                <a16:creationId xmlns:a16="http://schemas.microsoft.com/office/drawing/2014/main" id="{D663C088-3A77-4A86-A366-ADE06A209B57}"/>
              </a:ext>
            </a:extLst>
          </p:cNvPr>
          <p:cNvCxnSpPr>
            <a:cxnSpLocks/>
            <a:stCxn id="53" idx="2"/>
          </p:cNvCxnSpPr>
          <p:nvPr/>
        </p:nvCxnSpPr>
        <p:spPr>
          <a:xfrm rot="16200000" flipH="1">
            <a:off x="7712716" y="514307"/>
            <a:ext cx="999327" cy="4425192"/>
          </a:xfrm>
          <a:prstGeom prst="bentConnector3">
            <a:avLst>
              <a:gd name="adj1" fmla="val 50000"/>
            </a:avLst>
          </a:prstGeom>
          <a:noFill/>
          <a:ln w="19050" cap="flat" cmpd="sng" algn="ctr">
            <a:solidFill>
              <a:srgbClr val="002856"/>
            </a:solidFill>
            <a:prstDash val="solid"/>
            <a:miter lim="800000"/>
          </a:ln>
          <a:effectLst/>
        </p:spPr>
      </p:cxnSp>
      <p:cxnSp>
        <p:nvCxnSpPr>
          <p:cNvPr id="55" name="Elbow Connector 55">
            <a:extLst>
              <a:ext uri="{FF2B5EF4-FFF2-40B4-BE49-F238E27FC236}">
                <a16:creationId xmlns:a16="http://schemas.microsoft.com/office/drawing/2014/main" id="{F10ECA8C-4734-4918-A0B2-9B14B438F107}"/>
              </a:ext>
            </a:extLst>
          </p:cNvPr>
          <p:cNvCxnSpPr>
            <a:cxnSpLocks/>
            <a:endCxn id="53" idx="2"/>
          </p:cNvCxnSpPr>
          <p:nvPr/>
        </p:nvCxnSpPr>
        <p:spPr>
          <a:xfrm rot="5400000" flipH="1" flipV="1">
            <a:off x="3374212" y="600997"/>
            <a:ext cx="999327" cy="4251815"/>
          </a:xfrm>
          <a:prstGeom prst="bentConnector3">
            <a:avLst>
              <a:gd name="adj1" fmla="val 50000"/>
            </a:avLst>
          </a:prstGeom>
          <a:noFill/>
          <a:ln w="19050" cap="flat" cmpd="sng" algn="ctr">
            <a:solidFill>
              <a:srgbClr val="002856"/>
            </a:solidFill>
            <a:prstDash val="solid"/>
            <a:miter lim="800000"/>
          </a:ln>
          <a:effectLst/>
        </p:spPr>
      </p:cxnSp>
      <p:sp>
        <p:nvSpPr>
          <p:cNvPr id="56" name="TextBox 55">
            <a:extLst>
              <a:ext uri="{FF2B5EF4-FFF2-40B4-BE49-F238E27FC236}">
                <a16:creationId xmlns:a16="http://schemas.microsoft.com/office/drawing/2014/main" id="{8F3EFA7A-EDB1-4A3D-8B59-C6AEDA230FEE}"/>
              </a:ext>
            </a:extLst>
          </p:cNvPr>
          <p:cNvSpPr txBox="1"/>
          <p:nvPr/>
        </p:nvSpPr>
        <p:spPr>
          <a:xfrm>
            <a:off x="1747968" y="966566"/>
            <a:ext cx="11975335" cy="400110"/>
          </a:xfrm>
          <a:prstGeom prst="rect">
            <a:avLst/>
          </a:prstGeom>
          <a:noFill/>
        </p:spPr>
        <p:txBody>
          <a:bodyPr wrap="square" rtlCol="0">
            <a:spAutoFit/>
          </a:bodyPr>
          <a:lstStyle/>
          <a:p>
            <a:r>
              <a:rPr lang="en-US" sz="2000" dirty="0">
                <a:solidFill>
                  <a:srgbClr val="002856"/>
                </a:solidFill>
                <a:latin typeface="Minion Pro" panose="02040503050306020203"/>
              </a:rPr>
              <a:t>Suppliers who will use the Supplier Portal to enter their details for review by UC Merced</a:t>
            </a:r>
          </a:p>
        </p:txBody>
      </p:sp>
      <p:graphicFrame>
        <p:nvGraphicFramePr>
          <p:cNvPr id="57" name="Diagram 56">
            <a:extLst>
              <a:ext uri="{FF2B5EF4-FFF2-40B4-BE49-F238E27FC236}">
                <a16:creationId xmlns:a16="http://schemas.microsoft.com/office/drawing/2014/main" id="{779D32AB-BC10-4438-AB36-D5EDC57BF676}"/>
              </a:ext>
            </a:extLst>
          </p:cNvPr>
          <p:cNvGraphicFramePr/>
          <p:nvPr>
            <p:extLst>
              <p:ext uri="{D42A27DB-BD31-4B8C-83A1-F6EECF244321}">
                <p14:modId xmlns:p14="http://schemas.microsoft.com/office/powerpoint/2010/main" val="3951395808"/>
              </p:ext>
            </p:extLst>
          </p:nvPr>
        </p:nvGraphicFramePr>
        <p:xfrm>
          <a:off x="1035066" y="2988635"/>
          <a:ext cx="10121868" cy="27849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01914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6552DD-9D58-4FD8-A685-976A87B596D6}"/>
              </a:ext>
            </a:extLst>
          </p:cNvPr>
          <p:cNvSpPr>
            <a:spLocks noGrp="1"/>
          </p:cNvSpPr>
          <p:nvPr>
            <p:ph type="body" sz="quarter" idx="10"/>
          </p:nvPr>
        </p:nvSpPr>
        <p:spPr>
          <a:xfrm>
            <a:off x="344915" y="305149"/>
            <a:ext cx="10282828" cy="527741"/>
          </a:xfrm>
        </p:spPr>
        <p:txBody>
          <a:bodyPr/>
          <a:lstStyle/>
          <a:p>
            <a:r>
              <a:rPr lang="en-US" sz="3600" b="1" dirty="0">
                <a:latin typeface="Minion Pro" panose="02040503050306020203" pitchFamily="18" charset="0"/>
              </a:rPr>
              <a:t>Supplier </a:t>
            </a:r>
            <a:r>
              <a:rPr lang="en-US" b="1" dirty="0">
                <a:latin typeface="Minion Pro" panose="02040503050306020203" pitchFamily="18" charset="0"/>
              </a:rPr>
              <a:t>Creation – Supplier Administrator</a:t>
            </a:r>
            <a:endParaRPr lang="en-PH" b="1" dirty="0"/>
          </a:p>
        </p:txBody>
      </p:sp>
      <p:pic>
        <p:nvPicPr>
          <p:cNvPr id="4" name="Picture 3" descr="A screen shot of a building&#10;&#10;Description automatically generated">
            <a:extLst>
              <a:ext uri="{FF2B5EF4-FFF2-40B4-BE49-F238E27FC236}">
                <a16:creationId xmlns:a16="http://schemas.microsoft.com/office/drawing/2014/main" id="{2ED10A9A-F9E7-4004-9D2C-46671C5F1F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2860" y="1927860"/>
            <a:ext cx="1257475" cy="2143424"/>
          </a:xfrm>
          <a:prstGeom prst="rect">
            <a:avLst/>
          </a:prstGeom>
        </p:spPr>
      </p:pic>
      <p:sp>
        <p:nvSpPr>
          <p:cNvPr id="13" name="Content Placeholder 2">
            <a:extLst>
              <a:ext uri="{FF2B5EF4-FFF2-40B4-BE49-F238E27FC236}">
                <a16:creationId xmlns:a16="http://schemas.microsoft.com/office/drawing/2014/main" id="{579DC989-A638-4813-9244-5E3223C885D4}"/>
              </a:ext>
            </a:extLst>
          </p:cNvPr>
          <p:cNvSpPr txBox="1">
            <a:spLocks/>
          </p:cNvSpPr>
          <p:nvPr/>
        </p:nvSpPr>
        <p:spPr>
          <a:xfrm>
            <a:off x="620712" y="988535"/>
            <a:ext cx="10961689"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endParaRPr>
          </a:p>
        </p:txBody>
      </p:sp>
      <p:sp>
        <p:nvSpPr>
          <p:cNvPr id="14" name="TextBox 13">
            <a:extLst>
              <a:ext uri="{FF2B5EF4-FFF2-40B4-BE49-F238E27FC236}">
                <a16:creationId xmlns:a16="http://schemas.microsoft.com/office/drawing/2014/main" id="{44A64BEE-AE3A-4C5A-8E60-457BF2A0D642}"/>
              </a:ext>
            </a:extLst>
          </p:cNvPr>
          <p:cNvSpPr txBox="1"/>
          <p:nvPr/>
        </p:nvSpPr>
        <p:spPr>
          <a:xfrm>
            <a:off x="457111" y="967189"/>
            <a:ext cx="11288890" cy="369332"/>
          </a:xfrm>
          <a:prstGeom prst="rect">
            <a:avLst/>
          </a:prstGeom>
          <a:noFill/>
        </p:spPr>
        <p:txBody>
          <a:bodyPr wrap="square" rtlCol="0">
            <a:spAutoFit/>
          </a:bodyPr>
          <a:lstStyle/>
          <a:p>
            <a:r>
              <a:rPr lang="en-US" b="1" dirty="0">
                <a:solidFill>
                  <a:srgbClr val="002856"/>
                </a:solidFill>
                <a:latin typeface="Minion Pro" panose="02040503050306020203"/>
              </a:rPr>
              <a:t>The Supplier Administrator will validate Supplier information prior to creating the Supplier in Oracle Cloud</a:t>
            </a:r>
          </a:p>
        </p:txBody>
      </p:sp>
      <p:graphicFrame>
        <p:nvGraphicFramePr>
          <p:cNvPr id="15" name="Diagram 14">
            <a:extLst>
              <a:ext uri="{FF2B5EF4-FFF2-40B4-BE49-F238E27FC236}">
                <a16:creationId xmlns:a16="http://schemas.microsoft.com/office/drawing/2014/main" id="{CCB517FA-14A1-4289-B44B-3B457C7F6546}"/>
              </a:ext>
            </a:extLst>
          </p:cNvPr>
          <p:cNvGraphicFramePr/>
          <p:nvPr>
            <p:extLst>
              <p:ext uri="{D42A27DB-BD31-4B8C-83A1-F6EECF244321}">
                <p14:modId xmlns:p14="http://schemas.microsoft.com/office/powerpoint/2010/main" val="1528654440"/>
              </p:ext>
            </p:extLst>
          </p:nvPr>
        </p:nvGraphicFramePr>
        <p:xfrm>
          <a:off x="609599" y="1518127"/>
          <a:ext cx="10961689" cy="3194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6" name="Rectangle 15">
            <a:extLst>
              <a:ext uri="{FF2B5EF4-FFF2-40B4-BE49-F238E27FC236}">
                <a16:creationId xmlns:a16="http://schemas.microsoft.com/office/drawing/2014/main" id="{BCCB5156-40D5-42B1-9FB0-81E49F4F2BE5}"/>
              </a:ext>
            </a:extLst>
          </p:cNvPr>
          <p:cNvSpPr/>
          <p:nvPr/>
        </p:nvSpPr>
        <p:spPr>
          <a:xfrm>
            <a:off x="1421161" y="5076183"/>
            <a:ext cx="10072914" cy="842337"/>
          </a:xfrm>
          <a:prstGeom prst="rect">
            <a:avLst/>
          </a:prstGeom>
          <a:solidFill>
            <a:srgbClr val="002060"/>
          </a:solidFill>
          <a:ln w="19050">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rPr>
              <a:t>The Supplier should be contacted to correct any errors or complete missing information within the Supplier Portal. </a:t>
            </a:r>
          </a:p>
        </p:txBody>
      </p:sp>
      <p:pic>
        <p:nvPicPr>
          <p:cNvPr id="17" name="Picture 16">
            <a:extLst>
              <a:ext uri="{FF2B5EF4-FFF2-40B4-BE49-F238E27FC236}">
                <a16:creationId xmlns:a16="http://schemas.microsoft.com/office/drawing/2014/main" id="{80FA9356-0514-46B0-B6BC-56C18AC65C81}"/>
              </a:ext>
            </a:extLst>
          </p:cNvPr>
          <p:cNvPicPr/>
          <p:nvPr/>
        </p:nvPicPr>
        <p:blipFill>
          <a:blip r:embed="rId9">
            <a:duotone>
              <a:schemeClr val="accent1">
                <a:shade val="45000"/>
                <a:satMod val="135000"/>
              </a:schemeClr>
              <a:prstClr val="white"/>
            </a:duotone>
            <a:extLst>
              <a:ext uri="{BEBA8EAE-BF5A-486C-A8C5-ECC9F3942E4B}">
                <a14:imgProps xmlns:a14="http://schemas.microsoft.com/office/drawing/2010/main">
                  <a14:imgLayer r:embed="rId10">
                    <a14:imgEffect>
                      <a14:saturation sat="400000"/>
                    </a14:imgEffect>
                  </a14:imgLayer>
                </a14:imgProps>
              </a:ext>
            </a:extLst>
          </a:blip>
          <a:stretch>
            <a:fillRect/>
          </a:stretch>
        </p:blipFill>
        <p:spPr>
          <a:xfrm>
            <a:off x="639708" y="5134766"/>
            <a:ext cx="731520" cy="725170"/>
          </a:xfrm>
          <a:prstGeom prst="rect">
            <a:avLst/>
          </a:prstGeom>
          <a:solidFill>
            <a:schemeClr val="accent2"/>
          </a:solidFill>
        </p:spPr>
      </p:pic>
    </p:spTree>
    <p:extLst>
      <p:ext uri="{BB962C8B-B14F-4D97-AF65-F5344CB8AC3E}">
        <p14:creationId xmlns:p14="http://schemas.microsoft.com/office/powerpoint/2010/main" val="2491811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EF93CDD-F7B8-4520-9035-3F7A32F5D92B}"/>
              </a:ext>
            </a:extLst>
          </p:cNvPr>
          <p:cNvSpPr/>
          <p:nvPr/>
        </p:nvSpPr>
        <p:spPr>
          <a:xfrm>
            <a:off x="6147758" y="1570008"/>
            <a:ext cx="5210745" cy="4299457"/>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4E284AD-7499-441D-B6AA-C950114C8691}"/>
              </a:ext>
            </a:extLst>
          </p:cNvPr>
          <p:cNvSpPr/>
          <p:nvPr/>
        </p:nvSpPr>
        <p:spPr>
          <a:xfrm>
            <a:off x="620712" y="1570008"/>
            <a:ext cx="5210745" cy="4299457"/>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B6272857-5B44-4425-8A02-FE63D528606E}"/>
              </a:ext>
            </a:extLst>
          </p:cNvPr>
          <p:cNvSpPr>
            <a:spLocks noGrp="1"/>
          </p:cNvSpPr>
          <p:nvPr>
            <p:ph type="body" sz="quarter" idx="10"/>
          </p:nvPr>
        </p:nvSpPr>
        <p:spPr>
          <a:xfrm>
            <a:off x="344913" y="305149"/>
            <a:ext cx="12025365" cy="527741"/>
          </a:xfrm>
        </p:spPr>
        <p:txBody>
          <a:bodyPr/>
          <a:lstStyle/>
          <a:p>
            <a:r>
              <a:rPr lang="en-US" sz="2800" b="1" dirty="0">
                <a:latin typeface="Minion Pro" panose="02040503050306020203" pitchFamily="18" charset="0"/>
              </a:rPr>
              <a:t>Supplier Self Service vs UC Merced</a:t>
            </a:r>
            <a:endParaRPr lang="en-PH" sz="2800" b="1" dirty="0"/>
          </a:p>
        </p:txBody>
      </p:sp>
      <p:sp>
        <p:nvSpPr>
          <p:cNvPr id="18" name="Content Placeholder 2">
            <a:extLst>
              <a:ext uri="{FF2B5EF4-FFF2-40B4-BE49-F238E27FC236}">
                <a16:creationId xmlns:a16="http://schemas.microsoft.com/office/drawing/2014/main" id="{4466586E-1E91-4EC5-8510-E4A3A931A394}"/>
              </a:ext>
            </a:extLst>
          </p:cNvPr>
          <p:cNvSpPr txBox="1">
            <a:spLocks/>
          </p:cNvSpPr>
          <p:nvPr/>
        </p:nvSpPr>
        <p:spPr>
          <a:xfrm>
            <a:off x="620712" y="988535"/>
            <a:ext cx="10961689"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endParaRPr lang="en-US" sz="2000" dirty="0">
              <a:solidFill>
                <a:srgbClr val="002856"/>
              </a:solidFill>
              <a:latin typeface="Minion Pro" panose="02040503050306020203" pitchFamily="18" charset="0"/>
            </a:endParaRPr>
          </a:p>
        </p:txBody>
      </p:sp>
      <p:sp>
        <p:nvSpPr>
          <p:cNvPr id="29" name="Flowchart: Connector 28">
            <a:extLst>
              <a:ext uri="{FF2B5EF4-FFF2-40B4-BE49-F238E27FC236}">
                <a16:creationId xmlns:a16="http://schemas.microsoft.com/office/drawing/2014/main" id="{BF7018AD-15A4-4B07-A820-15351260358C}"/>
              </a:ext>
            </a:extLst>
          </p:cNvPr>
          <p:cNvSpPr/>
          <p:nvPr/>
        </p:nvSpPr>
        <p:spPr>
          <a:xfrm>
            <a:off x="2557979" y="987423"/>
            <a:ext cx="1203138" cy="1174206"/>
          </a:xfrm>
          <a:prstGeom prst="flowChartConnector">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Connector 29">
            <a:extLst>
              <a:ext uri="{FF2B5EF4-FFF2-40B4-BE49-F238E27FC236}">
                <a16:creationId xmlns:a16="http://schemas.microsoft.com/office/drawing/2014/main" id="{81D48A39-06DF-4A9D-8C84-B0698EF2D253}"/>
              </a:ext>
            </a:extLst>
          </p:cNvPr>
          <p:cNvSpPr/>
          <p:nvPr/>
        </p:nvSpPr>
        <p:spPr>
          <a:xfrm>
            <a:off x="8066831" y="987423"/>
            <a:ext cx="1203138" cy="1127922"/>
          </a:xfrm>
          <a:prstGeom prst="flowChartConnector">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Placeholder 84" descr="Single gear">
            <a:extLst>
              <a:ext uri="{FF2B5EF4-FFF2-40B4-BE49-F238E27FC236}">
                <a16:creationId xmlns:a16="http://schemas.microsoft.com/office/drawing/2014/main" id="{35C0EAC3-4F9E-4ABB-96F1-61278782602D}"/>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8307084" y="1215053"/>
            <a:ext cx="733681" cy="733681"/>
          </a:xfrm>
          <a:prstGeom prst="rect">
            <a:avLst/>
          </a:prstGeom>
        </p:spPr>
      </p:pic>
      <p:sp>
        <p:nvSpPr>
          <p:cNvPr id="32" name="Content Placeholder 2">
            <a:extLst>
              <a:ext uri="{FF2B5EF4-FFF2-40B4-BE49-F238E27FC236}">
                <a16:creationId xmlns:a16="http://schemas.microsoft.com/office/drawing/2014/main" id="{331564E1-47AC-403B-868C-5BAC472AAD87}"/>
              </a:ext>
            </a:extLst>
          </p:cNvPr>
          <p:cNvSpPr txBox="1">
            <a:spLocks/>
          </p:cNvSpPr>
          <p:nvPr/>
        </p:nvSpPr>
        <p:spPr>
          <a:xfrm>
            <a:off x="948200" y="2719297"/>
            <a:ext cx="4544088" cy="2865835"/>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600"/>
              </a:spcBef>
              <a:spcAft>
                <a:spcPts val="600"/>
              </a:spcAft>
            </a:pPr>
            <a:r>
              <a:rPr lang="en-US" sz="1800">
                <a:solidFill>
                  <a:schemeClr val="tx2"/>
                </a:solidFill>
                <a:latin typeface="Minion Pro" panose="02040503050306020203" pitchFamily="18" charset="0"/>
              </a:rPr>
              <a:t>Address information </a:t>
            </a:r>
          </a:p>
          <a:p>
            <a:pPr marL="285750" indent="-285750">
              <a:lnSpc>
                <a:spcPct val="100000"/>
              </a:lnSpc>
              <a:spcBef>
                <a:spcPts val="600"/>
              </a:spcBef>
              <a:spcAft>
                <a:spcPts val="600"/>
              </a:spcAft>
            </a:pPr>
            <a:r>
              <a:rPr lang="en-US" sz="1800">
                <a:solidFill>
                  <a:schemeClr val="tx2"/>
                </a:solidFill>
                <a:latin typeface="Minion Pro" panose="02040503050306020203" pitchFamily="18" charset="0"/>
              </a:rPr>
              <a:t>Phone / E-mail </a:t>
            </a:r>
          </a:p>
          <a:p>
            <a:pPr marL="285750" indent="-285750">
              <a:lnSpc>
                <a:spcPct val="100000"/>
              </a:lnSpc>
              <a:spcBef>
                <a:spcPts val="600"/>
              </a:spcBef>
              <a:spcAft>
                <a:spcPts val="600"/>
              </a:spcAft>
            </a:pPr>
            <a:r>
              <a:rPr lang="en-US" sz="1800">
                <a:solidFill>
                  <a:schemeClr val="tx2"/>
                </a:solidFill>
                <a:latin typeface="Minion Pro" panose="02040503050306020203" pitchFamily="18" charset="0"/>
              </a:rPr>
              <a:t>Supplier contact name</a:t>
            </a:r>
          </a:p>
          <a:p>
            <a:pPr marL="285750" indent="-285750">
              <a:lnSpc>
                <a:spcPct val="100000"/>
              </a:lnSpc>
              <a:spcBef>
                <a:spcPts val="600"/>
              </a:spcBef>
              <a:spcAft>
                <a:spcPts val="600"/>
              </a:spcAft>
            </a:pPr>
            <a:r>
              <a:rPr lang="en-US" sz="1800">
                <a:solidFill>
                  <a:schemeClr val="tx2"/>
                </a:solidFill>
                <a:latin typeface="Minion Pro" panose="02040503050306020203" pitchFamily="18" charset="0"/>
              </a:rPr>
              <a:t>Banking information</a:t>
            </a:r>
          </a:p>
          <a:p>
            <a:pPr marL="285750" indent="-285750">
              <a:lnSpc>
                <a:spcPct val="100000"/>
              </a:lnSpc>
              <a:spcBef>
                <a:spcPts val="600"/>
              </a:spcBef>
              <a:spcAft>
                <a:spcPts val="600"/>
              </a:spcAft>
            </a:pPr>
            <a:r>
              <a:rPr lang="en-US" sz="1800">
                <a:solidFill>
                  <a:schemeClr val="tx2"/>
                </a:solidFill>
                <a:latin typeface="Minion Pro" panose="02040503050306020203" pitchFamily="18" charset="0"/>
              </a:rPr>
              <a:t>Payment Method</a:t>
            </a:r>
          </a:p>
          <a:p>
            <a:pPr marL="285750" indent="-285750">
              <a:lnSpc>
                <a:spcPct val="100000"/>
              </a:lnSpc>
              <a:spcBef>
                <a:spcPts val="600"/>
              </a:spcBef>
              <a:spcAft>
                <a:spcPts val="600"/>
              </a:spcAft>
            </a:pPr>
            <a:endParaRPr lang="en-US" sz="1800" dirty="0">
              <a:solidFill>
                <a:schemeClr val="tx2"/>
              </a:solidFill>
              <a:latin typeface="Minion Pro" panose="02040503050306020203" pitchFamily="18" charset="0"/>
            </a:endParaRPr>
          </a:p>
        </p:txBody>
      </p:sp>
      <p:sp>
        <p:nvSpPr>
          <p:cNvPr id="33" name="Content Placeholder 5">
            <a:extLst>
              <a:ext uri="{FF2B5EF4-FFF2-40B4-BE49-F238E27FC236}">
                <a16:creationId xmlns:a16="http://schemas.microsoft.com/office/drawing/2014/main" id="{945B6FC3-B645-4E2F-95C3-451A6FA201EA}"/>
              </a:ext>
            </a:extLst>
          </p:cNvPr>
          <p:cNvSpPr txBox="1">
            <a:spLocks/>
          </p:cNvSpPr>
          <p:nvPr/>
        </p:nvSpPr>
        <p:spPr>
          <a:xfrm>
            <a:off x="6699713" y="2758697"/>
            <a:ext cx="4544087" cy="2865835"/>
          </a:xfr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600"/>
              </a:spcBef>
              <a:spcAft>
                <a:spcPts val="600"/>
              </a:spcAft>
            </a:pPr>
            <a:r>
              <a:rPr lang="en-US" sz="1800">
                <a:solidFill>
                  <a:schemeClr val="tx2"/>
                </a:solidFill>
                <a:latin typeface="Minion Pro" panose="02040503050306020203" pitchFamily="18" charset="0"/>
              </a:rPr>
              <a:t>Supplier TIN</a:t>
            </a:r>
          </a:p>
          <a:p>
            <a:pPr marL="285750" indent="-285750">
              <a:lnSpc>
                <a:spcPct val="100000"/>
              </a:lnSpc>
              <a:spcBef>
                <a:spcPts val="600"/>
              </a:spcBef>
              <a:spcAft>
                <a:spcPts val="600"/>
              </a:spcAft>
            </a:pPr>
            <a:r>
              <a:rPr lang="en-US" sz="1800">
                <a:solidFill>
                  <a:schemeClr val="tx2"/>
                </a:solidFill>
                <a:latin typeface="Minion Pro" panose="02040503050306020203" pitchFamily="18" charset="0"/>
              </a:rPr>
              <a:t>Supplier Master Agreement</a:t>
            </a:r>
          </a:p>
          <a:p>
            <a:pPr marL="285750" indent="-285750">
              <a:lnSpc>
                <a:spcPct val="100000"/>
              </a:lnSpc>
              <a:spcBef>
                <a:spcPts val="600"/>
              </a:spcBef>
              <a:spcAft>
                <a:spcPts val="600"/>
              </a:spcAft>
            </a:pPr>
            <a:r>
              <a:rPr lang="en-US" sz="1800">
                <a:solidFill>
                  <a:schemeClr val="tx2"/>
                </a:solidFill>
                <a:latin typeface="Minion Pro" panose="02040503050306020203" pitchFamily="18" charset="0"/>
              </a:rPr>
              <a:t>Merge or Deactivate a Supplier</a:t>
            </a:r>
          </a:p>
          <a:p>
            <a:pPr marL="285750" indent="-285750">
              <a:lnSpc>
                <a:spcPct val="100000"/>
              </a:lnSpc>
              <a:spcBef>
                <a:spcPts val="600"/>
              </a:spcBef>
              <a:spcAft>
                <a:spcPts val="600"/>
              </a:spcAft>
            </a:pPr>
            <a:r>
              <a:rPr lang="en-US" sz="1800">
                <a:solidFill>
                  <a:schemeClr val="tx2"/>
                </a:solidFill>
                <a:latin typeface="Minion Pro" panose="02040503050306020203" pitchFamily="18" charset="0"/>
              </a:rPr>
              <a:t>Change payment terms</a:t>
            </a:r>
          </a:p>
          <a:p>
            <a:pPr marL="285750" indent="-285750">
              <a:lnSpc>
                <a:spcPct val="100000"/>
              </a:lnSpc>
              <a:spcBef>
                <a:spcPts val="600"/>
              </a:spcBef>
              <a:spcAft>
                <a:spcPts val="600"/>
              </a:spcAft>
            </a:pPr>
            <a:r>
              <a:rPr lang="en-US" sz="1800">
                <a:solidFill>
                  <a:schemeClr val="tx2"/>
                </a:solidFill>
                <a:latin typeface="Minion Pro" panose="02040503050306020203" pitchFamily="18" charset="0"/>
              </a:rPr>
              <a:t>Update BPA or CPA</a:t>
            </a:r>
          </a:p>
          <a:p>
            <a:pPr marL="285750" indent="-285750">
              <a:lnSpc>
                <a:spcPct val="100000"/>
              </a:lnSpc>
              <a:spcBef>
                <a:spcPts val="600"/>
              </a:spcBef>
              <a:spcAft>
                <a:spcPts val="600"/>
              </a:spcAft>
            </a:pPr>
            <a:endParaRPr lang="en-US" sz="1800" dirty="0">
              <a:solidFill>
                <a:schemeClr val="tx2"/>
              </a:solidFill>
              <a:latin typeface="Minion Pro" panose="02040503050306020203" pitchFamily="18" charset="0"/>
            </a:endParaRPr>
          </a:p>
        </p:txBody>
      </p:sp>
      <p:sp>
        <p:nvSpPr>
          <p:cNvPr id="34" name="Content Placeholder 6">
            <a:extLst>
              <a:ext uri="{FF2B5EF4-FFF2-40B4-BE49-F238E27FC236}">
                <a16:creationId xmlns:a16="http://schemas.microsoft.com/office/drawing/2014/main" id="{308F284E-E01B-4E2D-8D6B-ABCF0953960D}"/>
              </a:ext>
            </a:extLst>
          </p:cNvPr>
          <p:cNvSpPr txBox="1">
            <a:spLocks/>
          </p:cNvSpPr>
          <p:nvPr/>
        </p:nvSpPr>
        <p:spPr>
          <a:xfrm>
            <a:off x="948200" y="2273958"/>
            <a:ext cx="4544088" cy="495389"/>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chemeClr val="tx2"/>
                </a:solidFill>
                <a:latin typeface="Minion Pro" panose="02040503050306020203" pitchFamily="18" charset="0"/>
              </a:rPr>
              <a:t>Supplier may update in portal</a:t>
            </a:r>
          </a:p>
        </p:txBody>
      </p:sp>
      <p:sp>
        <p:nvSpPr>
          <p:cNvPr id="35" name="Content Placeholder 7">
            <a:extLst>
              <a:ext uri="{FF2B5EF4-FFF2-40B4-BE49-F238E27FC236}">
                <a16:creationId xmlns:a16="http://schemas.microsoft.com/office/drawing/2014/main" id="{AD5E67F0-1EF1-4F0B-96BB-DD667EA8519B}"/>
              </a:ext>
            </a:extLst>
          </p:cNvPr>
          <p:cNvSpPr txBox="1">
            <a:spLocks/>
          </p:cNvSpPr>
          <p:nvPr/>
        </p:nvSpPr>
        <p:spPr>
          <a:xfrm>
            <a:off x="6699712" y="2263308"/>
            <a:ext cx="4544088" cy="495389"/>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400" b="1" dirty="0">
                <a:solidFill>
                  <a:schemeClr val="tx2"/>
                </a:solidFill>
                <a:latin typeface="Minion Pro" panose="02040503050306020203" pitchFamily="18" charset="0"/>
              </a:rPr>
              <a:t>Updated by UC Merced in oracle</a:t>
            </a:r>
          </a:p>
        </p:txBody>
      </p:sp>
      <p:pic>
        <p:nvPicPr>
          <p:cNvPr id="36" name="Picture Placeholder 82" descr="Bar chart">
            <a:extLst>
              <a:ext uri="{FF2B5EF4-FFF2-40B4-BE49-F238E27FC236}">
                <a16:creationId xmlns:a16="http://schemas.microsoft.com/office/drawing/2014/main" id="{5DACABF5-37FA-4EF9-94CA-F5864E0F33F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p:blipFill>
        <p:spPr>
          <a:xfrm>
            <a:off x="2839099" y="1248136"/>
            <a:ext cx="614333" cy="614333"/>
          </a:xfrm>
          <a:prstGeom prst="rect">
            <a:avLst/>
          </a:prstGeom>
        </p:spPr>
      </p:pic>
      <p:sp>
        <p:nvSpPr>
          <p:cNvPr id="37" name="Rectangle 36">
            <a:extLst>
              <a:ext uri="{FF2B5EF4-FFF2-40B4-BE49-F238E27FC236}">
                <a16:creationId xmlns:a16="http://schemas.microsoft.com/office/drawing/2014/main" id="{36881124-5602-4C2D-96D1-E1156B3DABF7}"/>
              </a:ext>
            </a:extLst>
          </p:cNvPr>
          <p:cNvSpPr/>
          <p:nvPr/>
        </p:nvSpPr>
        <p:spPr>
          <a:xfrm>
            <a:off x="1007786" y="5238184"/>
            <a:ext cx="10072914" cy="842337"/>
          </a:xfrm>
          <a:prstGeom prst="rect">
            <a:avLst/>
          </a:prstGeom>
          <a:solidFill>
            <a:srgbClr val="002060"/>
          </a:solidFill>
          <a:ln w="19050">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Supplier initiated (Supplier Portal) changes to banking information will automatically generate an email to the Supplier Administrator for approval.  Changes to banking information initiated by UC Merced may only be completed by AP Supplier Support.</a:t>
            </a:r>
          </a:p>
        </p:txBody>
      </p:sp>
    </p:spTree>
    <p:extLst>
      <p:ext uri="{BB962C8B-B14F-4D97-AF65-F5344CB8AC3E}">
        <p14:creationId xmlns:p14="http://schemas.microsoft.com/office/powerpoint/2010/main" val="2405363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6272857-5B44-4425-8A02-FE63D528606E}"/>
              </a:ext>
            </a:extLst>
          </p:cNvPr>
          <p:cNvSpPr>
            <a:spLocks noGrp="1"/>
          </p:cNvSpPr>
          <p:nvPr>
            <p:ph type="body" sz="quarter" idx="10"/>
          </p:nvPr>
        </p:nvSpPr>
        <p:spPr>
          <a:xfrm>
            <a:off x="344913" y="305149"/>
            <a:ext cx="12025365" cy="527741"/>
          </a:xfrm>
        </p:spPr>
        <p:txBody>
          <a:bodyPr/>
          <a:lstStyle/>
          <a:p>
            <a:r>
              <a:rPr lang="en-US" sz="2800" b="1" dirty="0">
                <a:latin typeface="Minion Pro" panose="02040503050306020203" pitchFamily="18" charset="0"/>
              </a:rPr>
              <a:t>Inactivating and Merging Suppliers</a:t>
            </a:r>
            <a:endParaRPr lang="en-PH" sz="2800" b="1" dirty="0"/>
          </a:p>
        </p:txBody>
      </p:sp>
      <p:sp>
        <p:nvSpPr>
          <p:cNvPr id="15" name="Content Placeholder 2">
            <a:extLst>
              <a:ext uri="{FF2B5EF4-FFF2-40B4-BE49-F238E27FC236}">
                <a16:creationId xmlns:a16="http://schemas.microsoft.com/office/drawing/2014/main" id="{46F7C182-CBAF-4730-A46C-84CF2F046827}"/>
              </a:ext>
            </a:extLst>
          </p:cNvPr>
          <p:cNvSpPr txBox="1">
            <a:spLocks/>
          </p:cNvSpPr>
          <p:nvPr/>
        </p:nvSpPr>
        <p:spPr>
          <a:xfrm>
            <a:off x="620712" y="988535"/>
            <a:ext cx="10961689"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rPr>
              <a:t>Suppliers may be inactivated in Oracle for the following reasons: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rgbClr val="002856"/>
                </a:solidFill>
                <a:latin typeface="Minion Pro" panose="02040503050306020203" pitchFamily="18" charset="0"/>
              </a:rPr>
              <a:t>Supplier is n</a:t>
            </a:r>
            <a:r>
              <a:rPr kumimoji="0" lang="en-US" sz="1800" b="0"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rPr>
              <a:t>o longer in business.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rPr>
              <a:t>Supplier has not done business with UC Merced for a period of time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rgbClr val="002856"/>
                </a:solidFill>
                <a:latin typeface="Minion Pro" panose="02040503050306020203" pitchFamily="18" charset="0"/>
              </a:rPr>
              <a:t>Supplier has been Debarred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rgbClr val="002856"/>
                </a:solidFill>
                <a:latin typeface="Minion Pro" panose="02040503050306020203" pitchFamily="18" charset="0"/>
              </a:rPr>
              <a:t>Supplier is a foreign entity UC Merced is no longer allowed to do business with (OFAC)</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rPr>
              <a:t>Suppliers my be merged in Oracle for the following reasons: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rPr>
              <a:t>Supplier merged with another supplier doing business with UC Merced, supplier should be contacted to determine which account to use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800" dirty="0">
                <a:solidFill>
                  <a:srgbClr val="002856"/>
                </a:solidFill>
                <a:latin typeface="Minion Pro" panose="02040503050306020203" pitchFamily="18" charset="0"/>
              </a:rPr>
              <a:t>Supplier is acquired by another supplier doing business with UC Merced</a:t>
            </a:r>
            <a:endParaRPr kumimoji="0" lang="en-US" sz="1800" b="0"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endParaRPr>
          </a:p>
        </p:txBody>
      </p:sp>
      <p:sp>
        <p:nvSpPr>
          <p:cNvPr id="16" name="Rectangle 15">
            <a:extLst>
              <a:ext uri="{FF2B5EF4-FFF2-40B4-BE49-F238E27FC236}">
                <a16:creationId xmlns:a16="http://schemas.microsoft.com/office/drawing/2014/main" id="{534B321D-7020-46E9-B34A-ADEE321D9200}"/>
              </a:ext>
            </a:extLst>
          </p:cNvPr>
          <p:cNvSpPr/>
          <p:nvPr/>
        </p:nvSpPr>
        <p:spPr>
          <a:xfrm>
            <a:off x="1305841" y="5124295"/>
            <a:ext cx="10072914" cy="842337"/>
          </a:xfrm>
          <a:prstGeom prst="rect">
            <a:avLst/>
          </a:prstGeom>
          <a:solidFill>
            <a:srgbClr val="002060"/>
          </a:solidFill>
          <a:ln w="19050">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If a supplier is found to have multiple entries the duplicate entries should be deleted.  If multiple registrations are in process the supplier should be contacted to determine which registration to process. </a:t>
            </a:r>
          </a:p>
        </p:txBody>
      </p:sp>
      <p:pic>
        <p:nvPicPr>
          <p:cNvPr id="4" name="Graphic 3" descr="Lights On with solid fill">
            <a:extLst>
              <a:ext uri="{FF2B5EF4-FFF2-40B4-BE49-F238E27FC236}">
                <a16:creationId xmlns:a16="http://schemas.microsoft.com/office/drawing/2014/main" id="{7D186433-AE54-4B1E-ABEB-D11D0339AE2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4913" y="5038318"/>
            <a:ext cx="914400" cy="914400"/>
          </a:xfrm>
          <a:prstGeom prst="rect">
            <a:avLst/>
          </a:prstGeom>
        </p:spPr>
      </p:pic>
    </p:spTree>
    <p:extLst>
      <p:ext uri="{BB962C8B-B14F-4D97-AF65-F5344CB8AC3E}">
        <p14:creationId xmlns:p14="http://schemas.microsoft.com/office/powerpoint/2010/main" val="1462679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80E6A65-5B66-43A0-B69A-94EC764EEF78}"/>
              </a:ext>
            </a:extLst>
          </p:cNvPr>
          <p:cNvSpPr>
            <a:spLocks noGrp="1"/>
          </p:cNvSpPr>
          <p:nvPr>
            <p:ph type="body" sz="quarter" idx="10"/>
          </p:nvPr>
        </p:nvSpPr>
        <p:spPr>
          <a:prstGeom prst="rect">
            <a:avLst/>
          </a:prstGeom>
        </p:spPr>
        <p:txBody>
          <a:bodyPr/>
          <a:lstStyle/>
          <a:p>
            <a:r>
              <a:rPr lang="en-PH" dirty="0"/>
              <a:t>Lesson Summary</a:t>
            </a:r>
          </a:p>
        </p:txBody>
      </p:sp>
      <p:sp>
        <p:nvSpPr>
          <p:cNvPr id="5" name="Text Placeholder 4">
            <a:extLst>
              <a:ext uri="{FF2B5EF4-FFF2-40B4-BE49-F238E27FC236}">
                <a16:creationId xmlns:a16="http://schemas.microsoft.com/office/drawing/2014/main" id="{7CE0B794-C1A4-4D0A-9367-2A0B8D628778}"/>
              </a:ext>
            </a:extLst>
          </p:cNvPr>
          <p:cNvSpPr txBox="1">
            <a:spLocks/>
          </p:cNvSpPr>
          <p:nvPr/>
        </p:nvSpPr>
        <p:spPr>
          <a:xfrm>
            <a:off x="344915" y="1185299"/>
            <a:ext cx="5860466" cy="78892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sz="3600" kern="1200">
                <a:solidFill>
                  <a:srgbClr val="002856"/>
                </a:solidFill>
                <a:latin typeface="Bebas Neue Bold" panose="020B0606020202050201"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dirty="0">
                <a:solidFill>
                  <a:schemeClr val="tx1">
                    <a:lumMod val="85000"/>
                    <a:lumOff val="15000"/>
                  </a:schemeClr>
                </a:solidFill>
                <a:latin typeface="Minion Pro" panose="02040503050306020203" pitchFamily="18" charset="0"/>
              </a:rPr>
              <a:t>You have completed this Lesson. You will now be able to:</a:t>
            </a:r>
          </a:p>
        </p:txBody>
      </p:sp>
      <p:sp>
        <p:nvSpPr>
          <p:cNvPr id="6" name="Text Placeholder 5">
            <a:extLst>
              <a:ext uri="{FF2B5EF4-FFF2-40B4-BE49-F238E27FC236}">
                <a16:creationId xmlns:a16="http://schemas.microsoft.com/office/drawing/2014/main" id="{8E08ABCF-EA68-4394-9C50-A2C47937A999}"/>
              </a:ext>
            </a:extLst>
          </p:cNvPr>
          <p:cNvSpPr txBox="1">
            <a:spLocks/>
          </p:cNvSpPr>
          <p:nvPr/>
        </p:nvSpPr>
        <p:spPr>
          <a:xfrm>
            <a:off x="344915" y="2543867"/>
            <a:ext cx="6504459" cy="59275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solidFill>
                  <a:srgbClr val="262626"/>
                </a:solidFill>
                <a:latin typeface="Minion Pro" panose="02040503050306020203" pitchFamily="18" charset="0"/>
              </a:rPr>
              <a:t>Understand the role of the Supplier Administrator.</a:t>
            </a:r>
          </a:p>
          <a:p>
            <a:r>
              <a:rPr lang="en-US" sz="2000" dirty="0">
                <a:solidFill>
                  <a:srgbClr val="262626"/>
                </a:solidFill>
                <a:latin typeface="Minion Pro" panose="02040503050306020203" pitchFamily="18" charset="0"/>
              </a:rPr>
              <a:t>Understand how the Supplier Administrator, Procurement department and Requestors work together in Oracle.</a:t>
            </a:r>
          </a:p>
          <a:p>
            <a:pPr marL="339725" lvl="0" indent="-227013">
              <a:lnSpc>
                <a:spcPct val="100000"/>
              </a:lnSpc>
            </a:pPr>
            <a:r>
              <a:rPr lang="en-US" sz="2000" dirty="0">
                <a:latin typeface="Minion Pro" panose="02040503050306020203" pitchFamily="18" charset="0"/>
              </a:rPr>
              <a:t>Understand how supplier profile is updated including:</a:t>
            </a:r>
          </a:p>
          <a:p>
            <a:pPr marL="796925" lvl="1" indent="-227013">
              <a:lnSpc>
                <a:spcPct val="100000"/>
              </a:lnSpc>
            </a:pPr>
            <a:r>
              <a:rPr lang="en-US" sz="2000" dirty="0">
                <a:latin typeface="Minion Pro" panose="02040503050306020203" pitchFamily="18" charset="0"/>
              </a:rPr>
              <a:t>How a Supplier updates address or contact information</a:t>
            </a:r>
          </a:p>
          <a:p>
            <a:pPr marL="796925" lvl="1" indent="-227013">
              <a:lnSpc>
                <a:spcPct val="100000"/>
              </a:lnSpc>
            </a:pPr>
            <a:r>
              <a:rPr lang="en-US" sz="2000" dirty="0">
                <a:latin typeface="Minion Pro" panose="02040503050306020203" pitchFamily="18" charset="0"/>
              </a:rPr>
              <a:t>How a supplier updates banking information</a:t>
            </a:r>
          </a:p>
          <a:p>
            <a:pPr marL="339725" lvl="0" indent="-227013">
              <a:lnSpc>
                <a:spcPct val="100000"/>
              </a:lnSpc>
            </a:pPr>
            <a:r>
              <a:rPr lang="en-US" sz="2000" dirty="0">
                <a:latin typeface="Minion Pro" panose="02040503050306020203" pitchFamily="18" charset="0"/>
              </a:rPr>
              <a:t>Understand when to Inactivate suppliers </a:t>
            </a:r>
          </a:p>
          <a:p>
            <a:pPr marL="339725" lvl="0" indent="-227013">
              <a:lnSpc>
                <a:spcPct val="100000"/>
              </a:lnSpc>
            </a:pPr>
            <a:r>
              <a:rPr lang="en-US" sz="2000" dirty="0">
                <a:latin typeface="Minion Pro" panose="02040503050306020203" pitchFamily="18" charset="0"/>
              </a:rPr>
              <a:t>Understand when to Merge suppliers</a:t>
            </a:r>
          </a:p>
          <a:p>
            <a:endParaRPr lang="en-US" sz="2000" dirty="0">
              <a:solidFill>
                <a:srgbClr val="262626"/>
              </a:solidFill>
              <a:latin typeface="Minion Pro" panose="02040503050306020203" pitchFamily="18" charset="0"/>
            </a:endParaRPr>
          </a:p>
        </p:txBody>
      </p:sp>
    </p:spTree>
    <p:extLst>
      <p:ext uri="{BB962C8B-B14F-4D97-AF65-F5344CB8AC3E}">
        <p14:creationId xmlns:p14="http://schemas.microsoft.com/office/powerpoint/2010/main" val="933354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A0137B-7058-4273-B8EB-7FCEF64DC247}"/>
              </a:ext>
            </a:extLst>
          </p:cNvPr>
          <p:cNvSpPr>
            <a:spLocks noGrp="1"/>
          </p:cNvSpPr>
          <p:nvPr>
            <p:ph type="body" sz="quarter" idx="4294967295"/>
          </p:nvPr>
        </p:nvSpPr>
        <p:spPr>
          <a:xfrm>
            <a:off x="7477126" y="3896303"/>
            <a:ext cx="4333874" cy="742462"/>
          </a:xfrm>
          <a:prstGeom prst="rect">
            <a:avLst/>
          </a:prstGeom>
        </p:spPr>
        <p:txBody>
          <a:bodyPr/>
          <a:lstStyle/>
          <a:p>
            <a:pPr marL="0" indent="0" algn="ctr">
              <a:buNone/>
            </a:pPr>
            <a:r>
              <a:rPr lang="en-US" sz="1800" spc="0" dirty="0">
                <a:solidFill>
                  <a:schemeClr val="bg1">
                    <a:lumMod val="95000"/>
                  </a:schemeClr>
                </a:solidFill>
                <a:latin typeface="Minion Pro" panose="02040503050306020203" pitchFamily="18" charset="0"/>
              </a:rPr>
              <a:t>In case of questions, please reach out to </a:t>
            </a:r>
          </a:p>
          <a:p>
            <a:pPr marL="0" indent="0" algn="ctr">
              <a:buNone/>
            </a:pPr>
            <a:r>
              <a:rPr lang="en-US" sz="1800" b="1" dirty="0">
                <a:solidFill>
                  <a:srgbClr val="DAA901"/>
                </a:solidFill>
                <a:latin typeface="Minion Pro" panose="02040503050306020203" pitchFamily="18" charset="0"/>
              </a:rPr>
              <a:t>SUPPLIER MANAGEMENT E-MAIL</a:t>
            </a:r>
            <a:endParaRPr lang="en-US" sz="1800" spc="0" dirty="0">
              <a:solidFill>
                <a:srgbClr val="DAA901"/>
              </a:solidFill>
              <a:latin typeface="Minion Pro" panose="02040503050306020203" pitchFamily="18" charset="0"/>
            </a:endParaRPr>
          </a:p>
        </p:txBody>
      </p:sp>
      <p:sp>
        <p:nvSpPr>
          <p:cNvPr id="4" name="TextBox 3">
            <a:extLst>
              <a:ext uri="{FF2B5EF4-FFF2-40B4-BE49-F238E27FC236}">
                <a16:creationId xmlns:a16="http://schemas.microsoft.com/office/drawing/2014/main" id="{2918A385-5AD7-4EFF-8C61-9020D4C2DA2D}"/>
              </a:ext>
            </a:extLst>
          </p:cNvPr>
          <p:cNvSpPr txBox="1"/>
          <p:nvPr/>
        </p:nvSpPr>
        <p:spPr>
          <a:xfrm>
            <a:off x="1919411" y="2837282"/>
            <a:ext cx="4949825" cy="369332"/>
          </a:xfrm>
          <a:prstGeom prst="rect">
            <a:avLst/>
          </a:prstGeom>
          <a:noFill/>
        </p:spPr>
        <p:txBody>
          <a:bodyPr wrap="square">
            <a:spAutoFit/>
          </a:bodyPr>
          <a:lstStyle/>
          <a:p>
            <a:pPr>
              <a:spcBef>
                <a:spcPts val="200"/>
              </a:spcBef>
              <a:buSzPct val="100000"/>
            </a:pPr>
            <a:r>
              <a:rPr lang="en-US" dirty="0">
                <a:solidFill>
                  <a:schemeClr val="bg2"/>
                </a:solidFill>
                <a:latin typeface="Minion Pro" panose="02040503050306020203" pitchFamily="18" charset="0"/>
              </a:rPr>
              <a:t>Any course location related detail</a:t>
            </a:r>
            <a:endParaRPr lang="en-US" b="1" dirty="0">
              <a:solidFill>
                <a:schemeClr val="bg2"/>
              </a:solidFill>
              <a:latin typeface="Minion Pro" panose="02040503050306020203" pitchFamily="18" charset="0"/>
            </a:endParaRPr>
          </a:p>
        </p:txBody>
      </p:sp>
      <p:grpSp>
        <p:nvGrpSpPr>
          <p:cNvPr id="5" name="Group 349">
            <a:extLst>
              <a:ext uri="{FF2B5EF4-FFF2-40B4-BE49-F238E27FC236}">
                <a16:creationId xmlns:a16="http://schemas.microsoft.com/office/drawing/2014/main" id="{344EA3FE-00C7-4D1D-A8AE-370EEE9921F0}"/>
              </a:ext>
            </a:extLst>
          </p:cNvPr>
          <p:cNvGrpSpPr>
            <a:grpSpLocks noChangeAspect="1"/>
          </p:cNvGrpSpPr>
          <p:nvPr/>
        </p:nvGrpSpPr>
        <p:grpSpPr bwMode="auto">
          <a:xfrm>
            <a:off x="932264" y="2705691"/>
            <a:ext cx="728946" cy="728946"/>
            <a:chOff x="5018" y="1229"/>
            <a:chExt cx="340" cy="340"/>
          </a:xfrm>
          <a:solidFill>
            <a:schemeClr val="bg1"/>
          </a:solidFill>
        </p:grpSpPr>
        <p:sp>
          <p:nvSpPr>
            <p:cNvPr id="6" name="Freeform 350">
              <a:extLst>
                <a:ext uri="{FF2B5EF4-FFF2-40B4-BE49-F238E27FC236}">
                  <a16:creationId xmlns:a16="http://schemas.microsoft.com/office/drawing/2014/main" id="{6ED2155D-51ED-4CF0-843F-642FF68626A0}"/>
                </a:ext>
              </a:extLst>
            </p:cNvPr>
            <p:cNvSpPr>
              <a:spLocks noEditPoints="1"/>
            </p:cNvSpPr>
            <p:nvPr/>
          </p:nvSpPr>
          <p:spPr bwMode="auto">
            <a:xfrm>
              <a:off x="5103" y="1293"/>
              <a:ext cx="170" cy="212"/>
            </a:xfrm>
            <a:custGeom>
              <a:avLst/>
              <a:gdLst>
                <a:gd name="T0" fmla="*/ 160 w 256"/>
                <a:gd name="T1" fmla="*/ 85 h 320"/>
                <a:gd name="T2" fmla="*/ 10 w 256"/>
                <a:gd name="T3" fmla="*/ 85 h 320"/>
                <a:gd name="T4" fmla="*/ 0 w 256"/>
                <a:gd name="T5" fmla="*/ 96 h 320"/>
                <a:gd name="T6" fmla="*/ 0 w 256"/>
                <a:gd name="T7" fmla="*/ 309 h 320"/>
                <a:gd name="T8" fmla="*/ 10 w 256"/>
                <a:gd name="T9" fmla="*/ 320 h 320"/>
                <a:gd name="T10" fmla="*/ 160 w 256"/>
                <a:gd name="T11" fmla="*/ 320 h 320"/>
                <a:gd name="T12" fmla="*/ 170 w 256"/>
                <a:gd name="T13" fmla="*/ 309 h 320"/>
                <a:gd name="T14" fmla="*/ 170 w 256"/>
                <a:gd name="T15" fmla="*/ 96 h 320"/>
                <a:gd name="T16" fmla="*/ 160 w 256"/>
                <a:gd name="T17" fmla="*/ 85 h 320"/>
                <a:gd name="T18" fmla="*/ 149 w 256"/>
                <a:gd name="T19" fmla="*/ 298 h 320"/>
                <a:gd name="T20" fmla="*/ 21 w 256"/>
                <a:gd name="T21" fmla="*/ 298 h 320"/>
                <a:gd name="T22" fmla="*/ 21 w 256"/>
                <a:gd name="T23" fmla="*/ 106 h 320"/>
                <a:gd name="T24" fmla="*/ 149 w 256"/>
                <a:gd name="T25" fmla="*/ 106 h 320"/>
                <a:gd name="T26" fmla="*/ 149 w 256"/>
                <a:gd name="T27" fmla="*/ 298 h 320"/>
                <a:gd name="T28" fmla="*/ 213 w 256"/>
                <a:gd name="T29" fmla="*/ 53 h 320"/>
                <a:gd name="T30" fmla="*/ 213 w 256"/>
                <a:gd name="T31" fmla="*/ 266 h 320"/>
                <a:gd name="T32" fmla="*/ 202 w 256"/>
                <a:gd name="T33" fmla="*/ 277 h 320"/>
                <a:gd name="T34" fmla="*/ 192 w 256"/>
                <a:gd name="T35" fmla="*/ 266 h 320"/>
                <a:gd name="T36" fmla="*/ 192 w 256"/>
                <a:gd name="T37" fmla="*/ 64 h 320"/>
                <a:gd name="T38" fmla="*/ 53 w 256"/>
                <a:gd name="T39" fmla="*/ 64 h 320"/>
                <a:gd name="T40" fmla="*/ 42 w 256"/>
                <a:gd name="T41" fmla="*/ 53 h 320"/>
                <a:gd name="T42" fmla="*/ 53 w 256"/>
                <a:gd name="T43" fmla="*/ 42 h 320"/>
                <a:gd name="T44" fmla="*/ 202 w 256"/>
                <a:gd name="T45" fmla="*/ 42 h 320"/>
                <a:gd name="T46" fmla="*/ 213 w 256"/>
                <a:gd name="T47" fmla="*/ 53 h 320"/>
                <a:gd name="T48" fmla="*/ 256 w 256"/>
                <a:gd name="T49" fmla="*/ 10 h 320"/>
                <a:gd name="T50" fmla="*/ 256 w 256"/>
                <a:gd name="T51" fmla="*/ 224 h 320"/>
                <a:gd name="T52" fmla="*/ 245 w 256"/>
                <a:gd name="T53" fmla="*/ 234 h 320"/>
                <a:gd name="T54" fmla="*/ 234 w 256"/>
                <a:gd name="T55" fmla="*/ 224 h 320"/>
                <a:gd name="T56" fmla="*/ 234 w 256"/>
                <a:gd name="T57" fmla="*/ 21 h 320"/>
                <a:gd name="T58" fmla="*/ 96 w 256"/>
                <a:gd name="T59" fmla="*/ 21 h 320"/>
                <a:gd name="T60" fmla="*/ 85 w 256"/>
                <a:gd name="T61" fmla="*/ 10 h 320"/>
                <a:gd name="T62" fmla="*/ 96 w 256"/>
                <a:gd name="T63" fmla="*/ 0 h 320"/>
                <a:gd name="T64" fmla="*/ 245 w 256"/>
                <a:gd name="T65" fmla="*/ 0 h 320"/>
                <a:gd name="T66" fmla="*/ 256 w 256"/>
                <a:gd name="T67" fmla="*/ 10 h 320"/>
                <a:gd name="T68" fmla="*/ 32 w 256"/>
                <a:gd name="T69" fmla="*/ 266 h 320"/>
                <a:gd name="T70" fmla="*/ 42 w 256"/>
                <a:gd name="T71" fmla="*/ 256 h 320"/>
                <a:gd name="T72" fmla="*/ 128 w 256"/>
                <a:gd name="T73" fmla="*/ 256 h 320"/>
                <a:gd name="T74" fmla="*/ 138 w 256"/>
                <a:gd name="T75" fmla="*/ 266 h 320"/>
                <a:gd name="T76" fmla="*/ 128 w 256"/>
                <a:gd name="T77" fmla="*/ 277 h 320"/>
                <a:gd name="T78" fmla="*/ 42 w 256"/>
                <a:gd name="T79" fmla="*/ 277 h 320"/>
                <a:gd name="T80" fmla="*/ 32 w 256"/>
                <a:gd name="T81" fmla="*/ 266 h 320"/>
                <a:gd name="T82" fmla="*/ 32 w 256"/>
                <a:gd name="T83" fmla="*/ 224 h 320"/>
                <a:gd name="T84" fmla="*/ 42 w 256"/>
                <a:gd name="T85" fmla="*/ 213 h 320"/>
                <a:gd name="T86" fmla="*/ 128 w 256"/>
                <a:gd name="T87" fmla="*/ 213 h 320"/>
                <a:gd name="T88" fmla="*/ 138 w 256"/>
                <a:gd name="T89" fmla="*/ 224 h 320"/>
                <a:gd name="T90" fmla="*/ 128 w 256"/>
                <a:gd name="T91" fmla="*/ 234 h 320"/>
                <a:gd name="T92" fmla="*/ 42 w 256"/>
                <a:gd name="T93" fmla="*/ 234 h 320"/>
                <a:gd name="T94" fmla="*/ 32 w 256"/>
                <a:gd name="T95" fmla="*/ 224 h 320"/>
                <a:gd name="T96" fmla="*/ 32 w 256"/>
                <a:gd name="T97" fmla="*/ 181 h 320"/>
                <a:gd name="T98" fmla="*/ 42 w 256"/>
                <a:gd name="T99" fmla="*/ 170 h 320"/>
                <a:gd name="T100" fmla="*/ 128 w 256"/>
                <a:gd name="T101" fmla="*/ 170 h 320"/>
                <a:gd name="T102" fmla="*/ 138 w 256"/>
                <a:gd name="T103" fmla="*/ 181 h 320"/>
                <a:gd name="T104" fmla="*/ 128 w 256"/>
                <a:gd name="T105" fmla="*/ 192 h 320"/>
                <a:gd name="T106" fmla="*/ 42 w 256"/>
                <a:gd name="T107" fmla="*/ 192 h 320"/>
                <a:gd name="T108" fmla="*/ 32 w 256"/>
                <a:gd name="T109" fmla="*/ 181 h 320"/>
                <a:gd name="T110" fmla="*/ 32 w 256"/>
                <a:gd name="T111" fmla="*/ 138 h 320"/>
                <a:gd name="T112" fmla="*/ 42 w 256"/>
                <a:gd name="T113" fmla="*/ 128 h 320"/>
                <a:gd name="T114" fmla="*/ 128 w 256"/>
                <a:gd name="T115" fmla="*/ 128 h 320"/>
                <a:gd name="T116" fmla="*/ 138 w 256"/>
                <a:gd name="T117" fmla="*/ 138 h 320"/>
                <a:gd name="T118" fmla="*/ 128 w 256"/>
                <a:gd name="T119" fmla="*/ 149 h 320"/>
                <a:gd name="T120" fmla="*/ 42 w 256"/>
                <a:gd name="T121" fmla="*/ 149 h 320"/>
                <a:gd name="T122" fmla="*/ 32 w 256"/>
                <a:gd name="T123" fmla="*/ 13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6" h="320">
                  <a:moveTo>
                    <a:pt x="160" y="85"/>
                  </a:moveTo>
                  <a:cubicBezTo>
                    <a:pt x="10" y="85"/>
                    <a:pt x="10" y="85"/>
                    <a:pt x="10" y="85"/>
                  </a:cubicBezTo>
                  <a:cubicBezTo>
                    <a:pt x="4" y="85"/>
                    <a:pt x="0" y="90"/>
                    <a:pt x="0" y="96"/>
                  </a:cubicBezTo>
                  <a:cubicBezTo>
                    <a:pt x="0" y="309"/>
                    <a:pt x="0" y="309"/>
                    <a:pt x="0" y="309"/>
                  </a:cubicBezTo>
                  <a:cubicBezTo>
                    <a:pt x="0" y="315"/>
                    <a:pt x="4" y="320"/>
                    <a:pt x="10" y="320"/>
                  </a:cubicBezTo>
                  <a:cubicBezTo>
                    <a:pt x="160" y="320"/>
                    <a:pt x="160" y="320"/>
                    <a:pt x="160" y="320"/>
                  </a:cubicBezTo>
                  <a:cubicBezTo>
                    <a:pt x="166" y="320"/>
                    <a:pt x="170" y="315"/>
                    <a:pt x="170" y="309"/>
                  </a:cubicBezTo>
                  <a:cubicBezTo>
                    <a:pt x="170" y="96"/>
                    <a:pt x="170" y="96"/>
                    <a:pt x="170" y="96"/>
                  </a:cubicBezTo>
                  <a:cubicBezTo>
                    <a:pt x="170" y="90"/>
                    <a:pt x="166" y="85"/>
                    <a:pt x="160" y="85"/>
                  </a:cubicBezTo>
                  <a:close/>
                  <a:moveTo>
                    <a:pt x="149" y="298"/>
                  </a:moveTo>
                  <a:cubicBezTo>
                    <a:pt x="21" y="298"/>
                    <a:pt x="21" y="298"/>
                    <a:pt x="21" y="298"/>
                  </a:cubicBezTo>
                  <a:cubicBezTo>
                    <a:pt x="21" y="106"/>
                    <a:pt x="21" y="106"/>
                    <a:pt x="21" y="106"/>
                  </a:cubicBezTo>
                  <a:cubicBezTo>
                    <a:pt x="149" y="106"/>
                    <a:pt x="149" y="106"/>
                    <a:pt x="149" y="106"/>
                  </a:cubicBezTo>
                  <a:lnTo>
                    <a:pt x="149" y="298"/>
                  </a:lnTo>
                  <a:close/>
                  <a:moveTo>
                    <a:pt x="213" y="53"/>
                  </a:moveTo>
                  <a:cubicBezTo>
                    <a:pt x="213" y="266"/>
                    <a:pt x="213" y="266"/>
                    <a:pt x="213" y="266"/>
                  </a:cubicBezTo>
                  <a:cubicBezTo>
                    <a:pt x="213" y="272"/>
                    <a:pt x="208" y="277"/>
                    <a:pt x="202" y="277"/>
                  </a:cubicBezTo>
                  <a:cubicBezTo>
                    <a:pt x="196" y="277"/>
                    <a:pt x="192" y="272"/>
                    <a:pt x="192" y="266"/>
                  </a:cubicBezTo>
                  <a:cubicBezTo>
                    <a:pt x="192" y="64"/>
                    <a:pt x="192" y="64"/>
                    <a:pt x="192" y="64"/>
                  </a:cubicBezTo>
                  <a:cubicBezTo>
                    <a:pt x="53" y="64"/>
                    <a:pt x="53" y="64"/>
                    <a:pt x="53" y="64"/>
                  </a:cubicBezTo>
                  <a:cubicBezTo>
                    <a:pt x="47" y="64"/>
                    <a:pt x="42" y="59"/>
                    <a:pt x="42" y="53"/>
                  </a:cubicBezTo>
                  <a:cubicBezTo>
                    <a:pt x="42" y="47"/>
                    <a:pt x="47" y="42"/>
                    <a:pt x="53" y="42"/>
                  </a:cubicBezTo>
                  <a:cubicBezTo>
                    <a:pt x="202" y="42"/>
                    <a:pt x="202" y="42"/>
                    <a:pt x="202" y="42"/>
                  </a:cubicBezTo>
                  <a:cubicBezTo>
                    <a:pt x="208" y="42"/>
                    <a:pt x="213" y="47"/>
                    <a:pt x="213" y="53"/>
                  </a:cubicBezTo>
                  <a:close/>
                  <a:moveTo>
                    <a:pt x="256" y="10"/>
                  </a:moveTo>
                  <a:cubicBezTo>
                    <a:pt x="256" y="224"/>
                    <a:pt x="256" y="224"/>
                    <a:pt x="256" y="224"/>
                  </a:cubicBezTo>
                  <a:cubicBezTo>
                    <a:pt x="256" y="230"/>
                    <a:pt x="251" y="234"/>
                    <a:pt x="245" y="234"/>
                  </a:cubicBezTo>
                  <a:cubicBezTo>
                    <a:pt x="239" y="234"/>
                    <a:pt x="234" y="230"/>
                    <a:pt x="234" y="224"/>
                  </a:cubicBezTo>
                  <a:cubicBezTo>
                    <a:pt x="234" y="21"/>
                    <a:pt x="234" y="21"/>
                    <a:pt x="234" y="21"/>
                  </a:cubicBezTo>
                  <a:cubicBezTo>
                    <a:pt x="96" y="21"/>
                    <a:pt x="96" y="21"/>
                    <a:pt x="96" y="21"/>
                  </a:cubicBezTo>
                  <a:cubicBezTo>
                    <a:pt x="90" y="21"/>
                    <a:pt x="85" y="16"/>
                    <a:pt x="85" y="10"/>
                  </a:cubicBezTo>
                  <a:cubicBezTo>
                    <a:pt x="85" y="4"/>
                    <a:pt x="90" y="0"/>
                    <a:pt x="96" y="0"/>
                  </a:cubicBezTo>
                  <a:cubicBezTo>
                    <a:pt x="245" y="0"/>
                    <a:pt x="245" y="0"/>
                    <a:pt x="245" y="0"/>
                  </a:cubicBezTo>
                  <a:cubicBezTo>
                    <a:pt x="251" y="0"/>
                    <a:pt x="256" y="4"/>
                    <a:pt x="256" y="10"/>
                  </a:cubicBezTo>
                  <a:close/>
                  <a:moveTo>
                    <a:pt x="32" y="266"/>
                  </a:moveTo>
                  <a:cubicBezTo>
                    <a:pt x="32" y="260"/>
                    <a:pt x="36" y="256"/>
                    <a:pt x="42" y="256"/>
                  </a:cubicBezTo>
                  <a:cubicBezTo>
                    <a:pt x="128" y="256"/>
                    <a:pt x="128" y="256"/>
                    <a:pt x="128" y="256"/>
                  </a:cubicBezTo>
                  <a:cubicBezTo>
                    <a:pt x="134" y="256"/>
                    <a:pt x="138" y="260"/>
                    <a:pt x="138" y="266"/>
                  </a:cubicBezTo>
                  <a:cubicBezTo>
                    <a:pt x="138" y="272"/>
                    <a:pt x="134" y="277"/>
                    <a:pt x="128" y="277"/>
                  </a:cubicBezTo>
                  <a:cubicBezTo>
                    <a:pt x="42" y="277"/>
                    <a:pt x="42" y="277"/>
                    <a:pt x="42" y="277"/>
                  </a:cubicBezTo>
                  <a:cubicBezTo>
                    <a:pt x="36" y="277"/>
                    <a:pt x="32" y="272"/>
                    <a:pt x="32" y="266"/>
                  </a:cubicBezTo>
                  <a:close/>
                  <a:moveTo>
                    <a:pt x="32" y="224"/>
                  </a:moveTo>
                  <a:cubicBezTo>
                    <a:pt x="32" y="218"/>
                    <a:pt x="36" y="213"/>
                    <a:pt x="42" y="213"/>
                  </a:cubicBezTo>
                  <a:cubicBezTo>
                    <a:pt x="128" y="213"/>
                    <a:pt x="128" y="213"/>
                    <a:pt x="128" y="213"/>
                  </a:cubicBezTo>
                  <a:cubicBezTo>
                    <a:pt x="134" y="213"/>
                    <a:pt x="138" y="218"/>
                    <a:pt x="138" y="224"/>
                  </a:cubicBezTo>
                  <a:cubicBezTo>
                    <a:pt x="138" y="230"/>
                    <a:pt x="134" y="234"/>
                    <a:pt x="128" y="234"/>
                  </a:cubicBezTo>
                  <a:cubicBezTo>
                    <a:pt x="42" y="234"/>
                    <a:pt x="42" y="234"/>
                    <a:pt x="42" y="234"/>
                  </a:cubicBezTo>
                  <a:cubicBezTo>
                    <a:pt x="36" y="234"/>
                    <a:pt x="32" y="230"/>
                    <a:pt x="32" y="224"/>
                  </a:cubicBezTo>
                  <a:close/>
                  <a:moveTo>
                    <a:pt x="32" y="181"/>
                  </a:moveTo>
                  <a:cubicBezTo>
                    <a:pt x="32" y="175"/>
                    <a:pt x="36" y="170"/>
                    <a:pt x="42" y="170"/>
                  </a:cubicBezTo>
                  <a:cubicBezTo>
                    <a:pt x="128" y="170"/>
                    <a:pt x="128" y="170"/>
                    <a:pt x="128" y="170"/>
                  </a:cubicBezTo>
                  <a:cubicBezTo>
                    <a:pt x="134" y="170"/>
                    <a:pt x="138" y="175"/>
                    <a:pt x="138" y="181"/>
                  </a:cubicBezTo>
                  <a:cubicBezTo>
                    <a:pt x="138" y="187"/>
                    <a:pt x="134" y="192"/>
                    <a:pt x="128" y="192"/>
                  </a:cubicBezTo>
                  <a:cubicBezTo>
                    <a:pt x="42" y="192"/>
                    <a:pt x="42" y="192"/>
                    <a:pt x="42" y="192"/>
                  </a:cubicBezTo>
                  <a:cubicBezTo>
                    <a:pt x="36" y="192"/>
                    <a:pt x="32" y="187"/>
                    <a:pt x="32" y="181"/>
                  </a:cubicBezTo>
                  <a:close/>
                  <a:moveTo>
                    <a:pt x="32" y="138"/>
                  </a:moveTo>
                  <a:cubicBezTo>
                    <a:pt x="32" y="132"/>
                    <a:pt x="36" y="128"/>
                    <a:pt x="42" y="128"/>
                  </a:cubicBezTo>
                  <a:cubicBezTo>
                    <a:pt x="128" y="128"/>
                    <a:pt x="128" y="128"/>
                    <a:pt x="128" y="128"/>
                  </a:cubicBezTo>
                  <a:cubicBezTo>
                    <a:pt x="134" y="128"/>
                    <a:pt x="138" y="132"/>
                    <a:pt x="138" y="138"/>
                  </a:cubicBezTo>
                  <a:cubicBezTo>
                    <a:pt x="138" y="144"/>
                    <a:pt x="134" y="149"/>
                    <a:pt x="128" y="149"/>
                  </a:cubicBezTo>
                  <a:cubicBezTo>
                    <a:pt x="42" y="149"/>
                    <a:pt x="42" y="149"/>
                    <a:pt x="42" y="149"/>
                  </a:cubicBezTo>
                  <a:cubicBezTo>
                    <a:pt x="36" y="149"/>
                    <a:pt x="32" y="144"/>
                    <a:pt x="32" y="138"/>
                  </a:cubicBezTo>
                  <a:close/>
                </a:path>
              </a:pathLst>
            </a:custGeom>
            <a:grpFill/>
            <a:ln>
              <a:solidFill>
                <a:schemeClr val="bg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7" name="Freeform 351">
              <a:extLst>
                <a:ext uri="{FF2B5EF4-FFF2-40B4-BE49-F238E27FC236}">
                  <a16:creationId xmlns:a16="http://schemas.microsoft.com/office/drawing/2014/main" id="{6B1C49F7-90A4-4EC2-8B30-76B1EE266108}"/>
                </a:ext>
              </a:extLst>
            </p:cNvPr>
            <p:cNvSpPr>
              <a:spLocks noEditPoints="1"/>
            </p:cNvSpPr>
            <p:nvPr/>
          </p:nvSpPr>
          <p:spPr bwMode="auto">
            <a:xfrm>
              <a:off x="5018" y="1229"/>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solidFill>
                <a:schemeClr val="bg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grpSp>
      <p:grpSp>
        <p:nvGrpSpPr>
          <p:cNvPr id="8" name="Group 489">
            <a:extLst>
              <a:ext uri="{FF2B5EF4-FFF2-40B4-BE49-F238E27FC236}">
                <a16:creationId xmlns:a16="http://schemas.microsoft.com/office/drawing/2014/main" id="{0C2808AA-04A9-4A37-B3AA-F32F1D1E0001}"/>
              </a:ext>
            </a:extLst>
          </p:cNvPr>
          <p:cNvGrpSpPr>
            <a:grpSpLocks noChangeAspect="1"/>
          </p:cNvGrpSpPr>
          <p:nvPr/>
        </p:nvGrpSpPr>
        <p:grpSpPr bwMode="auto">
          <a:xfrm>
            <a:off x="932264" y="3785401"/>
            <a:ext cx="728946" cy="728945"/>
            <a:chOff x="2920" y="2264"/>
            <a:chExt cx="340" cy="340"/>
          </a:xfrm>
          <a:solidFill>
            <a:schemeClr val="bg1"/>
          </a:solidFill>
        </p:grpSpPr>
        <p:sp>
          <p:nvSpPr>
            <p:cNvPr id="9" name="Freeform 490">
              <a:extLst>
                <a:ext uri="{FF2B5EF4-FFF2-40B4-BE49-F238E27FC236}">
                  <a16:creationId xmlns:a16="http://schemas.microsoft.com/office/drawing/2014/main" id="{D9ECB9F3-8A1F-47AA-9745-4FDFBAC90C39}"/>
                </a:ext>
              </a:extLst>
            </p:cNvPr>
            <p:cNvSpPr>
              <a:spLocks noEditPoints="1"/>
            </p:cNvSpPr>
            <p:nvPr/>
          </p:nvSpPr>
          <p:spPr bwMode="auto">
            <a:xfrm>
              <a:off x="2998" y="2363"/>
              <a:ext cx="184" cy="113"/>
            </a:xfrm>
            <a:custGeom>
              <a:avLst/>
              <a:gdLst>
                <a:gd name="T0" fmla="*/ 11 w 277"/>
                <a:gd name="T1" fmla="*/ 171 h 171"/>
                <a:gd name="T2" fmla="*/ 267 w 277"/>
                <a:gd name="T3" fmla="*/ 171 h 171"/>
                <a:gd name="T4" fmla="*/ 277 w 277"/>
                <a:gd name="T5" fmla="*/ 160 h 171"/>
                <a:gd name="T6" fmla="*/ 277 w 277"/>
                <a:gd name="T7" fmla="*/ 11 h 171"/>
                <a:gd name="T8" fmla="*/ 267 w 277"/>
                <a:gd name="T9" fmla="*/ 0 h 171"/>
                <a:gd name="T10" fmla="*/ 11 w 277"/>
                <a:gd name="T11" fmla="*/ 0 h 171"/>
                <a:gd name="T12" fmla="*/ 0 w 277"/>
                <a:gd name="T13" fmla="*/ 11 h 171"/>
                <a:gd name="T14" fmla="*/ 0 w 277"/>
                <a:gd name="T15" fmla="*/ 160 h 171"/>
                <a:gd name="T16" fmla="*/ 11 w 277"/>
                <a:gd name="T17" fmla="*/ 171 h 171"/>
                <a:gd name="T18" fmla="*/ 21 w 277"/>
                <a:gd name="T19" fmla="*/ 21 h 171"/>
                <a:gd name="T20" fmla="*/ 256 w 277"/>
                <a:gd name="T21" fmla="*/ 21 h 171"/>
                <a:gd name="T22" fmla="*/ 256 w 277"/>
                <a:gd name="T23" fmla="*/ 149 h 171"/>
                <a:gd name="T24" fmla="*/ 21 w 277"/>
                <a:gd name="T25" fmla="*/ 149 h 171"/>
                <a:gd name="T26" fmla="*/ 21 w 277"/>
                <a:gd name="T27" fmla="*/ 2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7" h="171">
                  <a:moveTo>
                    <a:pt x="11" y="171"/>
                  </a:moveTo>
                  <a:cubicBezTo>
                    <a:pt x="267" y="171"/>
                    <a:pt x="267" y="171"/>
                    <a:pt x="267" y="171"/>
                  </a:cubicBezTo>
                  <a:cubicBezTo>
                    <a:pt x="273" y="171"/>
                    <a:pt x="277" y="166"/>
                    <a:pt x="277" y="160"/>
                  </a:cubicBezTo>
                  <a:cubicBezTo>
                    <a:pt x="277" y="11"/>
                    <a:pt x="277" y="11"/>
                    <a:pt x="277" y="11"/>
                  </a:cubicBezTo>
                  <a:cubicBezTo>
                    <a:pt x="277" y="5"/>
                    <a:pt x="273" y="0"/>
                    <a:pt x="267" y="0"/>
                  </a:cubicBezTo>
                  <a:cubicBezTo>
                    <a:pt x="11" y="0"/>
                    <a:pt x="11" y="0"/>
                    <a:pt x="11" y="0"/>
                  </a:cubicBezTo>
                  <a:cubicBezTo>
                    <a:pt x="5" y="0"/>
                    <a:pt x="0" y="5"/>
                    <a:pt x="0" y="11"/>
                  </a:cubicBezTo>
                  <a:cubicBezTo>
                    <a:pt x="0" y="160"/>
                    <a:pt x="0" y="160"/>
                    <a:pt x="0" y="160"/>
                  </a:cubicBezTo>
                  <a:cubicBezTo>
                    <a:pt x="0" y="166"/>
                    <a:pt x="5" y="171"/>
                    <a:pt x="11" y="171"/>
                  </a:cubicBezTo>
                  <a:close/>
                  <a:moveTo>
                    <a:pt x="21" y="21"/>
                  </a:moveTo>
                  <a:cubicBezTo>
                    <a:pt x="256" y="21"/>
                    <a:pt x="256" y="21"/>
                    <a:pt x="256" y="21"/>
                  </a:cubicBezTo>
                  <a:cubicBezTo>
                    <a:pt x="256" y="149"/>
                    <a:pt x="256" y="149"/>
                    <a:pt x="256" y="149"/>
                  </a:cubicBezTo>
                  <a:cubicBezTo>
                    <a:pt x="21" y="149"/>
                    <a:pt x="21" y="149"/>
                    <a:pt x="21" y="149"/>
                  </a:cubicBezTo>
                  <a:lnTo>
                    <a:pt x="21" y="21"/>
                  </a:lnTo>
                  <a:close/>
                </a:path>
              </a:pathLst>
            </a:custGeom>
            <a:grpFill/>
            <a:ln>
              <a:solidFill>
                <a:schemeClr val="bg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10" name="Freeform 491">
              <a:extLst>
                <a:ext uri="{FF2B5EF4-FFF2-40B4-BE49-F238E27FC236}">
                  <a16:creationId xmlns:a16="http://schemas.microsoft.com/office/drawing/2014/main" id="{E1FA682E-03D9-448F-9DFC-8F85C726C697}"/>
                </a:ext>
              </a:extLst>
            </p:cNvPr>
            <p:cNvSpPr>
              <a:spLocks/>
            </p:cNvSpPr>
            <p:nvPr/>
          </p:nvSpPr>
          <p:spPr bwMode="auto">
            <a:xfrm>
              <a:off x="2984" y="2490"/>
              <a:ext cx="212" cy="14"/>
            </a:xfrm>
            <a:custGeom>
              <a:avLst/>
              <a:gdLst>
                <a:gd name="T0" fmla="*/ 309 w 320"/>
                <a:gd name="T1" fmla="*/ 0 h 21"/>
                <a:gd name="T2" fmla="*/ 10 w 320"/>
                <a:gd name="T3" fmla="*/ 0 h 21"/>
                <a:gd name="T4" fmla="*/ 0 w 320"/>
                <a:gd name="T5" fmla="*/ 11 h 21"/>
                <a:gd name="T6" fmla="*/ 10 w 320"/>
                <a:gd name="T7" fmla="*/ 21 h 21"/>
                <a:gd name="T8" fmla="*/ 309 w 320"/>
                <a:gd name="T9" fmla="*/ 21 h 21"/>
                <a:gd name="T10" fmla="*/ 320 w 320"/>
                <a:gd name="T11" fmla="*/ 11 h 21"/>
                <a:gd name="T12" fmla="*/ 309 w 320"/>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320" h="21">
                  <a:moveTo>
                    <a:pt x="309" y="0"/>
                  </a:moveTo>
                  <a:cubicBezTo>
                    <a:pt x="10" y="0"/>
                    <a:pt x="10" y="0"/>
                    <a:pt x="10" y="0"/>
                  </a:cubicBezTo>
                  <a:cubicBezTo>
                    <a:pt x="4" y="0"/>
                    <a:pt x="0" y="5"/>
                    <a:pt x="0" y="11"/>
                  </a:cubicBezTo>
                  <a:cubicBezTo>
                    <a:pt x="0" y="17"/>
                    <a:pt x="4" y="21"/>
                    <a:pt x="10" y="21"/>
                  </a:cubicBezTo>
                  <a:cubicBezTo>
                    <a:pt x="309" y="21"/>
                    <a:pt x="309" y="21"/>
                    <a:pt x="309" y="21"/>
                  </a:cubicBezTo>
                  <a:cubicBezTo>
                    <a:pt x="315" y="21"/>
                    <a:pt x="320" y="17"/>
                    <a:pt x="320" y="11"/>
                  </a:cubicBezTo>
                  <a:cubicBezTo>
                    <a:pt x="320" y="5"/>
                    <a:pt x="315" y="0"/>
                    <a:pt x="309" y="0"/>
                  </a:cubicBezTo>
                  <a:close/>
                </a:path>
              </a:pathLst>
            </a:custGeom>
            <a:grpFill/>
            <a:ln>
              <a:solidFill>
                <a:schemeClr val="bg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11" name="Freeform 492">
              <a:extLst>
                <a:ext uri="{FF2B5EF4-FFF2-40B4-BE49-F238E27FC236}">
                  <a16:creationId xmlns:a16="http://schemas.microsoft.com/office/drawing/2014/main" id="{0E795FBE-1B7A-4654-9B35-0092889F6D29}"/>
                </a:ext>
              </a:extLst>
            </p:cNvPr>
            <p:cNvSpPr>
              <a:spLocks noEditPoints="1"/>
            </p:cNvSpPr>
            <p:nvPr/>
          </p:nvSpPr>
          <p:spPr bwMode="auto">
            <a:xfrm>
              <a:off x="2920" y="2264"/>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solidFill>
                <a:schemeClr val="bg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grpSp>
      <p:sp>
        <p:nvSpPr>
          <p:cNvPr id="14" name="TextBox 13">
            <a:extLst>
              <a:ext uri="{FF2B5EF4-FFF2-40B4-BE49-F238E27FC236}">
                <a16:creationId xmlns:a16="http://schemas.microsoft.com/office/drawing/2014/main" id="{DB790F6B-EBBB-4631-A27C-FCD23C7FB576}"/>
              </a:ext>
            </a:extLst>
          </p:cNvPr>
          <p:cNvSpPr txBox="1"/>
          <p:nvPr/>
        </p:nvSpPr>
        <p:spPr>
          <a:xfrm>
            <a:off x="1919411" y="3836052"/>
            <a:ext cx="4648302" cy="646331"/>
          </a:xfrm>
          <a:prstGeom prst="rect">
            <a:avLst/>
          </a:prstGeom>
          <a:noFill/>
        </p:spPr>
        <p:txBody>
          <a:bodyPr wrap="square">
            <a:spAutoFit/>
          </a:bodyPr>
          <a:lstStyle/>
          <a:p>
            <a:pPr>
              <a:spcBef>
                <a:spcPts val="200"/>
              </a:spcBef>
              <a:buSzPct val="100000"/>
            </a:pPr>
            <a:r>
              <a:rPr lang="en-US" dirty="0">
                <a:solidFill>
                  <a:schemeClr val="bg2"/>
                </a:solidFill>
                <a:latin typeface="Minion Pro" panose="02040503050306020203" pitchFamily="18" charset="0"/>
              </a:rPr>
              <a:t>System access will be provided to you by </a:t>
            </a:r>
            <a:r>
              <a:rPr lang="en-US" b="1" dirty="0">
                <a:solidFill>
                  <a:srgbClr val="DAA901"/>
                </a:solidFill>
                <a:latin typeface="Minion Pro" panose="02040503050306020203" pitchFamily="18" charset="0"/>
              </a:rPr>
              <a:t>Functional Systems Support (FSS)</a:t>
            </a:r>
            <a:r>
              <a:rPr lang="en-US" dirty="0">
                <a:solidFill>
                  <a:schemeClr val="bg2"/>
                </a:solidFill>
                <a:latin typeface="Minion Pro" panose="02040503050306020203" pitchFamily="18" charset="0"/>
              </a:rPr>
              <a:t>. </a:t>
            </a:r>
          </a:p>
        </p:txBody>
      </p:sp>
      <p:grpSp>
        <p:nvGrpSpPr>
          <p:cNvPr id="15" name="Group 917">
            <a:extLst>
              <a:ext uri="{FF2B5EF4-FFF2-40B4-BE49-F238E27FC236}">
                <a16:creationId xmlns:a16="http://schemas.microsoft.com/office/drawing/2014/main" id="{4735B416-3CF4-46B4-9D54-9783852545BA}"/>
              </a:ext>
            </a:extLst>
          </p:cNvPr>
          <p:cNvGrpSpPr>
            <a:grpSpLocks noChangeAspect="1"/>
          </p:cNvGrpSpPr>
          <p:nvPr/>
        </p:nvGrpSpPr>
        <p:grpSpPr bwMode="auto">
          <a:xfrm>
            <a:off x="932264" y="4865110"/>
            <a:ext cx="728946" cy="728946"/>
            <a:chOff x="2725" y="3572"/>
            <a:chExt cx="340" cy="340"/>
          </a:xfrm>
          <a:solidFill>
            <a:schemeClr val="bg1"/>
          </a:solidFill>
        </p:grpSpPr>
        <p:sp>
          <p:nvSpPr>
            <p:cNvPr id="16" name="Freeform 918">
              <a:extLst>
                <a:ext uri="{FF2B5EF4-FFF2-40B4-BE49-F238E27FC236}">
                  <a16:creationId xmlns:a16="http://schemas.microsoft.com/office/drawing/2014/main" id="{7253A91A-09C4-4B9A-AAA3-E41F54922EC7}"/>
                </a:ext>
              </a:extLst>
            </p:cNvPr>
            <p:cNvSpPr>
              <a:spLocks noEditPoints="1"/>
            </p:cNvSpPr>
            <p:nvPr/>
          </p:nvSpPr>
          <p:spPr bwMode="auto">
            <a:xfrm>
              <a:off x="2789" y="3664"/>
              <a:ext cx="212" cy="156"/>
            </a:xfrm>
            <a:custGeom>
              <a:avLst/>
              <a:gdLst>
                <a:gd name="T0" fmla="*/ 266 w 320"/>
                <a:gd name="T1" fmla="*/ 235 h 235"/>
                <a:gd name="T2" fmla="*/ 10 w 320"/>
                <a:gd name="T3" fmla="*/ 235 h 235"/>
                <a:gd name="T4" fmla="*/ 0 w 320"/>
                <a:gd name="T5" fmla="*/ 224 h 235"/>
                <a:gd name="T6" fmla="*/ 0 w 320"/>
                <a:gd name="T7" fmla="*/ 54 h 235"/>
                <a:gd name="T8" fmla="*/ 10 w 320"/>
                <a:gd name="T9" fmla="*/ 43 h 235"/>
                <a:gd name="T10" fmla="*/ 85 w 320"/>
                <a:gd name="T11" fmla="*/ 43 h 235"/>
                <a:gd name="T12" fmla="*/ 95 w 320"/>
                <a:gd name="T13" fmla="*/ 49 h 235"/>
                <a:gd name="T14" fmla="*/ 102 w 320"/>
                <a:gd name="T15" fmla="*/ 64 h 235"/>
                <a:gd name="T16" fmla="*/ 266 w 320"/>
                <a:gd name="T17" fmla="*/ 64 h 235"/>
                <a:gd name="T18" fmla="*/ 277 w 320"/>
                <a:gd name="T19" fmla="*/ 75 h 235"/>
                <a:gd name="T20" fmla="*/ 277 w 320"/>
                <a:gd name="T21" fmla="*/ 224 h 235"/>
                <a:gd name="T22" fmla="*/ 266 w 320"/>
                <a:gd name="T23" fmla="*/ 235 h 235"/>
                <a:gd name="T24" fmla="*/ 21 w 320"/>
                <a:gd name="T25" fmla="*/ 214 h 235"/>
                <a:gd name="T26" fmla="*/ 256 w 320"/>
                <a:gd name="T27" fmla="*/ 214 h 235"/>
                <a:gd name="T28" fmla="*/ 256 w 320"/>
                <a:gd name="T29" fmla="*/ 86 h 235"/>
                <a:gd name="T30" fmla="*/ 96 w 320"/>
                <a:gd name="T31" fmla="*/ 86 h 235"/>
                <a:gd name="T32" fmla="*/ 86 w 320"/>
                <a:gd name="T33" fmla="*/ 80 h 235"/>
                <a:gd name="T34" fmla="*/ 78 w 320"/>
                <a:gd name="T35" fmla="*/ 64 h 235"/>
                <a:gd name="T36" fmla="*/ 21 w 320"/>
                <a:gd name="T37" fmla="*/ 64 h 235"/>
                <a:gd name="T38" fmla="*/ 21 w 320"/>
                <a:gd name="T39" fmla="*/ 214 h 235"/>
                <a:gd name="T40" fmla="*/ 320 w 320"/>
                <a:gd name="T41" fmla="*/ 182 h 235"/>
                <a:gd name="T42" fmla="*/ 320 w 320"/>
                <a:gd name="T43" fmla="*/ 32 h 235"/>
                <a:gd name="T44" fmla="*/ 309 w 320"/>
                <a:gd name="T45" fmla="*/ 22 h 235"/>
                <a:gd name="T46" fmla="*/ 145 w 320"/>
                <a:gd name="T47" fmla="*/ 22 h 235"/>
                <a:gd name="T48" fmla="*/ 137 w 320"/>
                <a:gd name="T49" fmla="*/ 6 h 235"/>
                <a:gd name="T50" fmla="*/ 128 w 320"/>
                <a:gd name="T51" fmla="*/ 0 h 235"/>
                <a:gd name="T52" fmla="*/ 53 w 320"/>
                <a:gd name="T53" fmla="*/ 0 h 235"/>
                <a:gd name="T54" fmla="*/ 42 w 320"/>
                <a:gd name="T55" fmla="*/ 11 h 235"/>
                <a:gd name="T56" fmla="*/ 53 w 320"/>
                <a:gd name="T57" fmla="*/ 22 h 235"/>
                <a:gd name="T58" fmla="*/ 121 w 320"/>
                <a:gd name="T59" fmla="*/ 22 h 235"/>
                <a:gd name="T60" fmla="*/ 129 w 320"/>
                <a:gd name="T61" fmla="*/ 37 h 235"/>
                <a:gd name="T62" fmla="*/ 138 w 320"/>
                <a:gd name="T63" fmla="*/ 43 h 235"/>
                <a:gd name="T64" fmla="*/ 298 w 320"/>
                <a:gd name="T65" fmla="*/ 43 h 235"/>
                <a:gd name="T66" fmla="*/ 298 w 320"/>
                <a:gd name="T67" fmla="*/ 182 h 235"/>
                <a:gd name="T68" fmla="*/ 309 w 320"/>
                <a:gd name="T69" fmla="*/ 192 h 235"/>
                <a:gd name="T70" fmla="*/ 320 w 320"/>
                <a:gd name="T71" fmla="*/ 182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20" h="235">
                  <a:moveTo>
                    <a:pt x="266" y="235"/>
                  </a:moveTo>
                  <a:cubicBezTo>
                    <a:pt x="10" y="235"/>
                    <a:pt x="10" y="235"/>
                    <a:pt x="10" y="235"/>
                  </a:cubicBezTo>
                  <a:cubicBezTo>
                    <a:pt x="4" y="235"/>
                    <a:pt x="0" y="230"/>
                    <a:pt x="0" y="224"/>
                  </a:cubicBezTo>
                  <a:cubicBezTo>
                    <a:pt x="0" y="54"/>
                    <a:pt x="0" y="54"/>
                    <a:pt x="0" y="54"/>
                  </a:cubicBezTo>
                  <a:cubicBezTo>
                    <a:pt x="0" y="48"/>
                    <a:pt x="4" y="43"/>
                    <a:pt x="10" y="43"/>
                  </a:cubicBezTo>
                  <a:cubicBezTo>
                    <a:pt x="85" y="43"/>
                    <a:pt x="85" y="43"/>
                    <a:pt x="85" y="43"/>
                  </a:cubicBezTo>
                  <a:cubicBezTo>
                    <a:pt x="89" y="43"/>
                    <a:pt x="93" y="45"/>
                    <a:pt x="95" y="49"/>
                  </a:cubicBezTo>
                  <a:cubicBezTo>
                    <a:pt x="102" y="64"/>
                    <a:pt x="102" y="64"/>
                    <a:pt x="102" y="64"/>
                  </a:cubicBezTo>
                  <a:cubicBezTo>
                    <a:pt x="266" y="64"/>
                    <a:pt x="266" y="64"/>
                    <a:pt x="266" y="64"/>
                  </a:cubicBezTo>
                  <a:cubicBezTo>
                    <a:pt x="272" y="64"/>
                    <a:pt x="277" y="69"/>
                    <a:pt x="277" y="75"/>
                  </a:cubicBezTo>
                  <a:cubicBezTo>
                    <a:pt x="277" y="224"/>
                    <a:pt x="277" y="224"/>
                    <a:pt x="277" y="224"/>
                  </a:cubicBezTo>
                  <a:cubicBezTo>
                    <a:pt x="277" y="230"/>
                    <a:pt x="272" y="235"/>
                    <a:pt x="266" y="235"/>
                  </a:cubicBezTo>
                  <a:close/>
                  <a:moveTo>
                    <a:pt x="21" y="214"/>
                  </a:moveTo>
                  <a:cubicBezTo>
                    <a:pt x="256" y="214"/>
                    <a:pt x="256" y="214"/>
                    <a:pt x="256" y="214"/>
                  </a:cubicBezTo>
                  <a:cubicBezTo>
                    <a:pt x="256" y="86"/>
                    <a:pt x="256" y="86"/>
                    <a:pt x="256" y="86"/>
                  </a:cubicBezTo>
                  <a:cubicBezTo>
                    <a:pt x="96" y="86"/>
                    <a:pt x="96" y="86"/>
                    <a:pt x="96" y="86"/>
                  </a:cubicBezTo>
                  <a:cubicBezTo>
                    <a:pt x="92" y="86"/>
                    <a:pt x="88" y="83"/>
                    <a:pt x="86" y="80"/>
                  </a:cubicBezTo>
                  <a:cubicBezTo>
                    <a:pt x="78" y="64"/>
                    <a:pt x="78" y="64"/>
                    <a:pt x="78" y="64"/>
                  </a:cubicBezTo>
                  <a:cubicBezTo>
                    <a:pt x="21" y="64"/>
                    <a:pt x="21" y="64"/>
                    <a:pt x="21" y="64"/>
                  </a:cubicBezTo>
                  <a:lnTo>
                    <a:pt x="21" y="214"/>
                  </a:lnTo>
                  <a:close/>
                  <a:moveTo>
                    <a:pt x="320" y="182"/>
                  </a:moveTo>
                  <a:cubicBezTo>
                    <a:pt x="320" y="32"/>
                    <a:pt x="320" y="32"/>
                    <a:pt x="320" y="32"/>
                  </a:cubicBezTo>
                  <a:cubicBezTo>
                    <a:pt x="320" y="26"/>
                    <a:pt x="315" y="22"/>
                    <a:pt x="309" y="22"/>
                  </a:cubicBezTo>
                  <a:cubicBezTo>
                    <a:pt x="145" y="22"/>
                    <a:pt x="145" y="22"/>
                    <a:pt x="145" y="22"/>
                  </a:cubicBezTo>
                  <a:cubicBezTo>
                    <a:pt x="137" y="6"/>
                    <a:pt x="137" y="6"/>
                    <a:pt x="137" y="6"/>
                  </a:cubicBezTo>
                  <a:cubicBezTo>
                    <a:pt x="135" y="3"/>
                    <a:pt x="132" y="0"/>
                    <a:pt x="128" y="0"/>
                  </a:cubicBezTo>
                  <a:cubicBezTo>
                    <a:pt x="53" y="0"/>
                    <a:pt x="53" y="0"/>
                    <a:pt x="53" y="0"/>
                  </a:cubicBezTo>
                  <a:cubicBezTo>
                    <a:pt x="47" y="0"/>
                    <a:pt x="42" y="5"/>
                    <a:pt x="42" y="11"/>
                  </a:cubicBezTo>
                  <a:cubicBezTo>
                    <a:pt x="42" y="17"/>
                    <a:pt x="47" y="22"/>
                    <a:pt x="53" y="22"/>
                  </a:cubicBezTo>
                  <a:cubicBezTo>
                    <a:pt x="121" y="22"/>
                    <a:pt x="121" y="22"/>
                    <a:pt x="121" y="22"/>
                  </a:cubicBezTo>
                  <a:cubicBezTo>
                    <a:pt x="129" y="37"/>
                    <a:pt x="129" y="37"/>
                    <a:pt x="129" y="37"/>
                  </a:cubicBezTo>
                  <a:cubicBezTo>
                    <a:pt x="131" y="41"/>
                    <a:pt x="134" y="43"/>
                    <a:pt x="138" y="43"/>
                  </a:cubicBezTo>
                  <a:cubicBezTo>
                    <a:pt x="298" y="43"/>
                    <a:pt x="298" y="43"/>
                    <a:pt x="298" y="43"/>
                  </a:cubicBezTo>
                  <a:cubicBezTo>
                    <a:pt x="298" y="182"/>
                    <a:pt x="298" y="182"/>
                    <a:pt x="298" y="182"/>
                  </a:cubicBezTo>
                  <a:cubicBezTo>
                    <a:pt x="298" y="188"/>
                    <a:pt x="303" y="192"/>
                    <a:pt x="309" y="192"/>
                  </a:cubicBezTo>
                  <a:cubicBezTo>
                    <a:pt x="315" y="192"/>
                    <a:pt x="320" y="188"/>
                    <a:pt x="320" y="182"/>
                  </a:cubicBezTo>
                  <a:close/>
                </a:path>
              </a:pathLst>
            </a:custGeom>
            <a:grpFill/>
            <a:ln>
              <a:solidFill>
                <a:schemeClr val="bg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sp>
          <p:nvSpPr>
            <p:cNvPr id="17" name="Freeform 919">
              <a:extLst>
                <a:ext uri="{FF2B5EF4-FFF2-40B4-BE49-F238E27FC236}">
                  <a16:creationId xmlns:a16="http://schemas.microsoft.com/office/drawing/2014/main" id="{4BA0A45F-9462-49BB-A749-357E0A1D527F}"/>
                </a:ext>
              </a:extLst>
            </p:cNvPr>
            <p:cNvSpPr>
              <a:spLocks noEditPoints="1"/>
            </p:cNvSpPr>
            <p:nvPr/>
          </p:nvSpPr>
          <p:spPr bwMode="auto">
            <a:xfrm>
              <a:off x="2725" y="3572"/>
              <a:ext cx="340" cy="34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grpFill/>
            <a:ln>
              <a:solidFill>
                <a:schemeClr val="bg1"/>
              </a:solid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solidFill>
                  <a:prstClr val="black"/>
                </a:solidFill>
              </a:endParaRPr>
            </a:p>
          </p:txBody>
        </p:sp>
      </p:grpSp>
      <p:sp>
        <p:nvSpPr>
          <p:cNvPr id="18" name="TextBox 17">
            <a:extLst>
              <a:ext uri="{FF2B5EF4-FFF2-40B4-BE49-F238E27FC236}">
                <a16:creationId xmlns:a16="http://schemas.microsoft.com/office/drawing/2014/main" id="{986891FB-2DB2-4F33-A08B-F1087452E080}"/>
              </a:ext>
            </a:extLst>
          </p:cNvPr>
          <p:cNvSpPr txBox="1"/>
          <p:nvPr/>
        </p:nvSpPr>
        <p:spPr>
          <a:xfrm>
            <a:off x="1919411" y="4906417"/>
            <a:ext cx="3846389" cy="646331"/>
          </a:xfrm>
          <a:prstGeom prst="rect">
            <a:avLst/>
          </a:prstGeom>
          <a:noFill/>
        </p:spPr>
        <p:txBody>
          <a:bodyPr wrap="square">
            <a:spAutoFit/>
          </a:bodyPr>
          <a:lstStyle/>
          <a:p>
            <a:pPr>
              <a:spcBef>
                <a:spcPts val="200"/>
              </a:spcBef>
              <a:buSzPct val="100000"/>
            </a:pPr>
            <a:r>
              <a:rPr lang="en-US" dirty="0">
                <a:solidFill>
                  <a:schemeClr val="bg2"/>
                </a:solidFill>
                <a:latin typeface="Minion Pro" panose="02040503050306020203" pitchFamily="18" charset="0"/>
              </a:rPr>
              <a:t>The training materials can be downloaded from &lt;insert link&gt;.</a:t>
            </a:r>
          </a:p>
        </p:txBody>
      </p:sp>
      <p:pic>
        <p:nvPicPr>
          <p:cNvPr id="21" name="Picture 20" descr="Icon&#10;&#10;Description automatically generated">
            <a:extLst>
              <a:ext uri="{FF2B5EF4-FFF2-40B4-BE49-F238E27FC236}">
                <a16:creationId xmlns:a16="http://schemas.microsoft.com/office/drawing/2014/main" id="{DBA6FBE0-A2D7-40D3-849A-5078DD95F7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8578" y="2070050"/>
            <a:ext cx="1990969" cy="1990969"/>
          </a:xfrm>
          <a:prstGeom prst="rect">
            <a:avLst/>
          </a:prstGeom>
        </p:spPr>
      </p:pic>
    </p:spTree>
    <p:extLst>
      <p:ext uri="{BB962C8B-B14F-4D97-AF65-F5344CB8AC3E}">
        <p14:creationId xmlns:p14="http://schemas.microsoft.com/office/powerpoint/2010/main" val="28573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3000"/>
                            </p:stCondLst>
                            <p:childTnLst>
                              <p:par>
                                <p:cTn id="25" presetID="42" presetClass="entr" presetSubtype="0"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par>
                          <p:cTn id="30" fill="hold">
                            <p:stCondLst>
                              <p:cond delay="4000"/>
                            </p:stCondLst>
                            <p:childTnLst>
                              <p:par>
                                <p:cTn id="31" presetID="10" presetClass="entr" presetSubtype="0"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par>
                          <p:cTn id="34" fill="hold">
                            <p:stCondLst>
                              <p:cond delay="4500"/>
                            </p:stCondLst>
                            <p:childTnLst>
                              <p:par>
                                <p:cTn id="35" presetID="42" presetClass="entr" presetSubtype="0" fill="hold" nodeType="after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1000"/>
                                        <p:tgtEl>
                                          <p:spTgt spid="21"/>
                                        </p:tgtEl>
                                      </p:cBhvr>
                                    </p:animEffect>
                                    <p:anim calcmode="lin" valueType="num">
                                      <p:cBhvr>
                                        <p:cTn id="38" dur="1000" fill="hold"/>
                                        <p:tgtEl>
                                          <p:spTgt spid="21"/>
                                        </p:tgtEl>
                                        <p:attrNameLst>
                                          <p:attrName>ppt_x</p:attrName>
                                        </p:attrNameLst>
                                      </p:cBhvr>
                                      <p:tavLst>
                                        <p:tav tm="0">
                                          <p:val>
                                            <p:strVal val="#ppt_x"/>
                                          </p:val>
                                        </p:tav>
                                        <p:tav tm="100000">
                                          <p:val>
                                            <p:strVal val="#ppt_x"/>
                                          </p:val>
                                        </p:tav>
                                      </p:tavLst>
                                    </p:anim>
                                    <p:anim calcmode="lin" valueType="num">
                                      <p:cBhvr>
                                        <p:cTn id="39" dur="1000" fill="hold"/>
                                        <p:tgtEl>
                                          <p:spTgt spid="21"/>
                                        </p:tgtEl>
                                        <p:attrNameLst>
                                          <p:attrName>ppt_y</p:attrName>
                                        </p:attrNameLst>
                                      </p:cBhvr>
                                      <p:tavLst>
                                        <p:tav tm="0">
                                          <p:val>
                                            <p:strVal val="#ppt_y+.1"/>
                                          </p:val>
                                        </p:tav>
                                        <p:tav tm="100000">
                                          <p:val>
                                            <p:strVal val="#ppt_y"/>
                                          </p:val>
                                        </p:tav>
                                      </p:tavLst>
                                    </p:anim>
                                  </p:childTnLst>
                                </p:cTn>
                              </p:par>
                            </p:childTnLst>
                          </p:cTn>
                        </p:par>
                        <p:par>
                          <p:cTn id="40" fill="hold">
                            <p:stCondLst>
                              <p:cond delay="5500"/>
                            </p:stCondLst>
                            <p:childTnLst>
                              <p:par>
                                <p:cTn id="41" presetID="10" presetClass="entr" presetSubtype="0" fill="hold" grpId="0" nodeType="after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animEffect transition="in" filter="fade">
                                      <p:cBhvr>
                                        <p:cTn id="43" dur="500"/>
                                        <p:tgtEl>
                                          <p:spTgt spid="3">
                                            <p:txEl>
                                              <p:pRg st="0" end="0"/>
                                            </p:txEl>
                                          </p:spTgt>
                                        </p:tgtEl>
                                      </p:cBhvr>
                                    </p:animEffect>
                                  </p:childTnLst>
                                </p:cTn>
                              </p:par>
                            </p:childTnLst>
                          </p:cTn>
                        </p:par>
                        <p:par>
                          <p:cTn id="44" fill="hold">
                            <p:stCondLst>
                              <p:cond delay="6000"/>
                            </p:stCondLst>
                            <p:childTnLst>
                              <p:par>
                                <p:cTn id="45" presetID="10" presetClass="entr" presetSubtype="0" fill="hold" grpId="0" nodeType="afterEffect">
                                  <p:stCondLst>
                                    <p:cond delay="0"/>
                                  </p:stCondLst>
                                  <p:childTnLst>
                                    <p:set>
                                      <p:cBhvr>
                                        <p:cTn id="46" dur="1" fill="hold">
                                          <p:stCondLst>
                                            <p:cond delay="0"/>
                                          </p:stCondLst>
                                        </p:cTn>
                                        <p:tgtEl>
                                          <p:spTgt spid="3">
                                            <p:txEl>
                                              <p:pRg st="1" end="1"/>
                                            </p:txEl>
                                          </p:spTgt>
                                        </p:tgtEl>
                                        <p:attrNameLst>
                                          <p:attrName>style.visibility</p:attrName>
                                        </p:attrNameLst>
                                      </p:cBhvr>
                                      <p:to>
                                        <p:strVal val="visible"/>
                                      </p:to>
                                    </p:set>
                                    <p:animEffect transition="in" filter="fade">
                                      <p:cBhvr>
                                        <p:cTn id="4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14"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7D24792-24CA-4390-A2C0-848A66E257C3}"/>
              </a:ext>
            </a:extLst>
          </p:cNvPr>
          <p:cNvSpPr txBox="1"/>
          <p:nvPr/>
        </p:nvSpPr>
        <p:spPr>
          <a:xfrm>
            <a:off x="4425286" y="4666565"/>
            <a:ext cx="3341428" cy="338554"/>
          </a:xfrm>
          <a:prstGeom prst="rect">
            <a:avLst/>
          </a:prstGeom>
          <a:noFill/>
        </p:spPr>
        <p:txBody>
          <a:bodyPr wrap="none" rtlCol="0">
            <a:spAutoFit/>
          </a:bodyPr>
          <a:lstStyle/>
          <a:p>
            <a:pPr algn="ctr"/>
            <a:r>
              <a:rPr lang="en-PH" sz="1600" dirty="0">
                <a:solidFill>
                  <a:schemeClr val="bg1"/>
                </a:solidFill>
                <a:latin typeface="Minion Pro" panose="02040503050306020203" pitchFamily="18" charset="0"/>
              </a:rPr>
              <a:t>You successfully completed the course.</a:t>
            </a:r>
          </a:p>
        </p:txBody>
      </p:sp>
      <p:sp>
        <p:nvSpPr>
          <p:cNvPr id="4" name="TextBox 3">
            <a:extLst>
              <a:ext uri="{FF2B5EF4-FFF2-40B4-BE49-F238E27FC236}">
                <a16:creationId xmlns:a16="http://schemas.microsoft.com/office/drawing/2014/main" id="{A261797E-6F38-43DC-AF49-148BA2482BD6}"/>
              </a:ext>
            </a:extLst>
          </p:cNvPr>
          <p:cNvSpPr txBox="1"/>
          <p:nvPr/>
        </p:nvSpPr>
        <p:spPr>
          <a:xfrm>
            <a:off x="4614026" y="4020234"/>
            <a:ext cx="2963953" cy="646331"/>
          </a:xfrm>
          <a:prstGeom prst="rect">
            <a:avLst/>
          </a:prstGeom>
          <a:noFill/>
        </p:spPr>
        <p:txBody>
          <a:bodyPr wrap="none" rtlCol="0">
            <a:spAutoFit/>
          </a:bodyPr>
          <a:lstStyle/>
          <a:p>
            <a:pPr algn="ctr"/>
            <a:r>
              <a:rPr lang="en-PH" sz="3600" dirty="0">
                <a:solidFill>
                  <a:srgbClr val="DAA900"/>
                </a:solidFill>
                <a:latin typeface="Minion Pro" panose="02040503050306020203" pitchFamily="18" charset="0"/>
              </a:rPr>
              <a:t>THANK YOU!</a:t>
            </a:r>
          </a:p>
        </p:txBody>
      </p:sp>
    </p:spTree>
    <p:extLst>
      <p:ext uri="{BB962C8B-B14F-4D97-AF65-F5344CB8AC3E}">
        <p14:creationId xmlns:p14="http://schemas.microsoft.com/office/powerpoint/2010/main" val="2006076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39CBC9C-F799-4F3C-A264-0268DE55300F}"/>
              </a:ext>
            </a:extLst>
          </p:cNvPr>
          <p:cNvSpPr>
            <a:spLocks noGrp="1"/>
          </p:cNvSpPr>
          <p:nvPr>
            <p:ph type="body" sz="quarter" idx="10"/>
          </p:nvPr>
        </p:nvSpPr>
        <p:spPr>
          <a:xfrm>
            <a:off x="3329591" y="845463"/>
            <a:ext cx="5276850" cy="561973"/>
          </a:xfrm>
        </p:spPr>
        <p:txBody>
          <a:bodyPr/>
          <a:lstStyle/>
          <a:p>
            <a:r>
              <a:rPr lang="en-PH" dirty="0"/>
              <a:t>DESCRIPTION</a:t>
            </a:r>
          </a:p>
        </p:txBody>
      </p:sp>
      <p:sp>
        <p:nvSpPr>
          <p:cNvPr id="19" name="Text Placeholder 18">
            <a:extLst>
              <a:ext uri="{FF2B5EF4-FFF2-40B4-BE49-F238E27FC236}">
                <a16:creationId xmlns:a16="http://schemas.microsoft.com/office/drawing/2014/main" id="{6184E1A6-C2CC-447E-A8CD-EF198B6924E0}"/>
              </a:ext>
            </a:extLst>
          </p:cNvPr>
          <p:cNvSpPr>
            <a:spLocks noGrp="1"/>
          </p:cNvSpPr>
          <p:nvPr>
            <p:ph type="body" sz="quarter" idx="11"/>
          </p:nvPr>
        </p:nvSpPr>
        <p:spPr>
          <a:xfrm>
            <a:off x="3329591" y="1551267"/>
            <a:ext cx="8015168" cy="1237949"/>
          </a:xfrm>
        </p:spPr>
        <p:txBody>
          <a:bodyPr/>
          <a:lstStyle/>
          <a:p>
            <a:pPr>
              <a:lnSpc>
                <a:spcPct val="107000"/>
              </a:lnSpc>
              <a:spcAft>
                <a:spcPts val="800"/>
              </a:spcAft>
            </a:pPr>
            <a:r>
              <a:rPr lang="en-US" sz="2400" dirty="0">
                <a:latin typeface="Minion Pro" panose="02040503050306020203" pitchFamily="18" charset="0"/>
              </a:rPr>
              <a:t>This Lesson will provide an overview of the process for the  creation and managing of Suppliers.</a:t>
            </a:r>
          </a:p>
          <a:p>
            <a:pPr marL="0" marR="0">
              <a:lnSpc>
                <a:spcPct val="107000"/>
              </a:lnSpc>
              <a:spcBef>
                <a:spcPts val="0"/>
              </a:spcBef>
              <a:spcAft>
                <a:spcPts val="800"/>
              </a:spcAft>
            </a:pPr>
            <a:endParaRPr lang="en-US" sz="2200" dirty="0">
              <a:effectLst/>
              <a:latin typeface="Minion Pro" panose="02040503050306020203" pitchFamily="18" charset="0"/>
              <a:ea typeface="Calibri" panose="020F0502020204030204" pitchFamily="34" charset="0"/>
              <a:cs typeface="Times New Roman" panose="02020603050405020304" pitchFamily="18" charset="0"/>
            </a:endParaRPr>
          </a:p>
        </p:txBody>
      </p:sp>
      <p:sp>
        <p:nvSpPr>
          <p:cNvPr id="30" name="Text Placeholder 29">
            <a:extLst>
              <a:ext uri="{FF2B5EF4-FFF2-40B4-BE49-F238E27FC236}">
                <a16:creationId xmlns:a16="http://schemas.microsoft.com/office/drawing/2014/main" id="{5C0EEE6C-6EBC-4B36-96AF-51E81DBC7F75}"/>
              </a:ext>
            </a:extLst>
          </p:cNvPr>
          <p:cNvSpPr>
            <a:spLocks noGrp="1"/>
          </p:cNvSpPr>
          <p:nvPr>
            <p:ph type="body" sz="quarter" idx="14"/>
          </p:nvPr>
        </p:nvSpPr>
        <p:spPr>
          <a:xfrm>
            <a:off x="3329591" y="3398677"/>
            <a:ext cx="5276850" cy="561973"/>
          </a:xfrm>
        </p:spPr>
        <p:txBody>
          <a:bodyPr/>
          <a:lstStyle/>
          <a:p>
            <a:r>
              <a:rPr lang="en-PH" dirty="0"/>
              <a:t>AUDIENCE</a:t>
            </a:r>
          </a:p>
        </p:txBody>
      </p:sp>
      <p:sp>
        <p:nvSpPr>
          <p:cNvPr id="31" name="Text Placeholder 30">
            <a:extLst>
              <a:ext uri="{FF2B5EF4-FFF2-40B4-BE49-F238E27FC236}">
                <a16:creationId xmlns:a16="http://schemas.microsoft.com/office/drawing/2014/main" id="{CDA3408D-AD42-4BFD-A12F-0A437EF4554D}"/>
              </a:ext>
            </a:extLst>
          </p:cNvPr>
          <p:cNvSpPr>
            <a:spLocks noGrp="1"/>
          </p:cNvSpPr>
          <p:nvPr>
            <p:ph type="body" sz="quarter" idx="15"/>
          </p:nvPr>
        </p:nvSpPr>
        <p:spPr>
          <a:xfrm>
            <a:off x="3329591" y="4192295"/>
            <a:ext cx="7600950" cy="1123207"/>
          </a:xfrm>
        </p:spPr>
        <p:txBody>
          <a:bodyPr/>
          <a:lstStyle/>
          <a:p>
            <a:pPr marL="0" indent="0">
              <a:lnSpc>
                <a:spcPct val="100000"/>
              </a:lnSpc>
              <a:spcBef>
                <a:spcPts val="0"/>
              </a:spcBef>
            </a:pPr>
            <a:r>
              <a:rPr lang="en-US" dirty="0">
                <a:latin typeface="Minion Pro" panose="02040503050306020203" pitchFamily="18" charset="0"/>
              </a:rPr>
              <a:t>Supplier Administrators</a:t>
            </a:r>
          </a:p>
        </p:txBody>
      </p:sp>
      <p:pic>
        <p:nvPicPr>
          <p:cNvPr id="9" name="Picture 8">
            <a:extLst>
              <a:ext uri="{FF2B5EF4-FFF2-40B4-BE49-F238E27FC236}">
                <a16:creationId xmlns:a16="http://schemas.microsoft.com/office/drawing/2014/main" id="{02DC6F77-5C35-49F0-9B1D-217D3B5AC2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3462" y="5876993"/>
            <a:ext cx="6178640" cy="688835"/>
          </a:xfrm>
          <a:prstGeom prst="rect">
            <a:avLst/>
          </a:prstGeom>
        </p:spPr>
      </p:pic>
      <p:pic>
        <p:nvPicPr>
          <p:cNvPr id="11" name="Picture 10">
            <a:extLst>
              <a:ext uri="{FF2B5EF4-FFF2-40B4-BE49-F238E27FC236}">
                <a16:creationId xmlns:a16="http://schemas.microsoft.com/office/drawing/2014/main" id="{DF36F5E4-CB19-45F4-AC13-CCB7CFAB8C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866" y="5809139"/>
            <a:ext cx="448252" cy="473154"/>
          </a:xfrm>
          <a:prstGeom prst="rect">
            <a:avLst/>
          </a:prstGeom>
        </p:spPr>
      </p:pic>
    </p:spTree>
    <p:extLst>
      <p:ext uri="{BB962C8B-B14F-4D97-AF65-F5344CB8AC3E}">
        <p14:creationId xmlns:p14="http://schemas.microsoft.com/office/powerpoint/2010/main" val="1025964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39CBC9C-F799-4F3C-A264-0268DE55300F}"/>
              </a:ext>
            </a:extLst>
          </p:cNvPr>
          <p:cNvSpPr>
            <a:spLocks noGrp="1"/>
          </p:cNvSpPr>
          <p:nvPr>
            <p:ph type="body" sz="quarter" idx="10"/>
          </p:nvPr>
        </p:nvSpPr>
        <p:spPr>
          <a:xfrm>
            <a:off x="3329591" y="845463"/>
            <a:ext cx="5276850" cy="561973"/>
          </a:xfrm>
        </p:spPr>
        <p:txBody>
          <a:bodyPr/>
          <a:lstStyle/>
          <a:p>
            <a:r>
              <a:rPr lang="en-PH" dirty="0"/>
              <a:t>Lesson Instructions</a:t>
            </a:r>
          </a:p>
        </p:txBody>
      </p:sp>
      <p:pic>
        <p:nvPicPr>
          <p:cNvPr id="5" name="Picture 4" descr="Text&#10;&#10;Description automatically generated">
            <a:extLst>
              <a:ext uri="{FF2B5EF4-FFF2-40B4-BE49-F238E27FC236}">
                <a16:creationId xmlns:a16="http://schemas.microsoft.com/office/drawing/2014/main" id="{E311B426-430E-4C3A-B61B-3320306559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3368" y="2120701"/>
            <a:ext cx="7731409" cy="3491121"/>
          </a:xfrm>
          <a:prstGeom prst="rect">
            <a:avLst/>
          </a:prstGeom>
        </p:spPr>
      </p:pic>
    </p:spTree>
    <p:extLst>
      <p:ext uri="{BB962C8B-B14F-4D97-AF65-F5344CB8AC3E}">
        <p14:creationId xmlns:p14="http://schemas.microsoft.com/office/powerpoint/2010/main" val="324444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1505EEB-8BC3-4B68-A35A-1DB402A78CDF}"/>
              </a:ext>
            </a:extLst>
          </p:cNvPr>
          <p:cNvSpPr>
            <a:spLocks noGrp="1"/>
          </p:cNvSpPr>
          <p:nvPr>
            <p:ph type="body" sz="quarter" idx="10"/>
          </p:nvPr>
        </p:nvSpPr>
        <p:spPr>
          <a:xfrm>
            <a:off x="5775324" y="412750"/>
            <a:ext cx="5860466" cy="490955"/>
          </a:xfrm>
        </p:spPr>
        <p:txBody>
          <a:bodyPr/>
          <a:lstStyle/>
          <a:p>
            <a:r>
              <a:rPr lang="en-US" dirty="0">
                <a:solidFill>
                  <a:schemeClr val="tx1">
                    <a:lumMod val="85000"/>
                    <a:lumOff val="15000"/>
                  </a:schemeClr>
                </a:solidFill>
              </a:rPr>
              <a:t>At the end of this Lesson, you will be able to: </a:t>
            </a:r>
            <a:endParaRPr lang="en-PH" dirty="0">
              <a:solidFill>
                <a:schemeClr val="tx1">
                  <a:lumMod val="85000"/>
                  <a:lumOff val="15000"/>
                </a:schemeClr>
              </a:solidFill>
            </a:endParaRPr>
          </a:p>
        </p:txBody>
      </p:sp>
      <p:sp>
        <p:nvSpPr>
          <p:cNvPr id="3" name="Text Placeholder 2">
            <a:extLst>
              <a:ext uri="{FF2B5EF4-FFF2-40B4-BE49-F238E27FC236}">
                <a16:creationId xmlns:a16="http://schemas.microsoft.com/office/drawing/2014/main" id="{BC10D7A0-4A43-47EA-A454-383065699269}"/>
              </a:ext>
            </a:extLst>
          </p:cNvPr>
          <p:cNvSpPr>
            <a:spLocks noGrp="1"/>
          </p:cNvSpPr>
          <p:nvPr>
            <p:ph type="body" sz="quarter" idx="11"/>
          </p:nvPr>
        </p:nvSpPr>
        <p:spPr>
          <a:xfrm>
            <a:off x="5378509" y="1759788"/>
            <a:ext cx="6940012" cy="5348377"/>
          </a:xfrm>
        </p:spPr>
        <p:txBody>
          <a:bodyPr/>
          <a:lstStyle/>
          <a:p>
            <a:pPr marL="342900" indent="-342900">
              <a:buFont typeface="Arial" panose="020B0604020202020204" pitchFamily="34" charset="0"/>
              <a:buChar char="•"/>
            </a:pPr>
            <a:r>
              <a:rPr lang="en-US" sz="2000" dirty="0">
                <a:solidFill>
                  <a:srgbClr val="262626"/>
                </a:solidFill>
                <a:latin typeface="Minion Pro" panose="02040503050306020203" pitchFamily="18" charset="0"/>
              </a:rPr>
              <a:t>Understand the role of the Supplier Administrator.</a:t>
            </a:r>
          </a:p>
          <a:p>
            <a:pPr marL="342900" indent="-342900">
              <a:buFont typeface="Arial" panose="020B0604020202020204" pitchFamily="34" charset="0"/>
              <a:buChar char="•"/>
            </a:pPr>
            <a:r>
              <a:rPr lang="en-US" sz="2000" dirty="0">
                <a:solidFill>
                  <a:srgbClr val="262626"/>
                </a:solidFill>
                <a:latin typeface="Minion Pro" panose="02040503050306020203" pitchFamily="18" charset="0"/>
              </a:rPr>
              <a:t>Understand how the Supplier Administrator, Procurement department and Requestors work together in Oracle.</a:t>
            </a:r>
          </a:p>
          <a:p>
            <a:pPr marL="455612" lvl="0" indent="-342900">
              <a:lnSpc>
                <a:spcPct val="100000"/>
              </a:lnSpc>
              <a:buFont typeface="Arial" panose="020B0604020202020204" pitchFamily="34" charset="0"/>
              <a:buChar char="•"/>
            </a:pPr>
            <a:r>
              <a:rPr lang="en-US" sz="2000" dirty="0">
                <a:latin typeface="Minion Pro" panose="02040503050306020203" pitchFamily="18" charset="0"/>
              </a:rPr>
              <a:t>Understand how supplier profile is updated including:</a:t>
            </a:r>
          </a:p>
          <a:p>
            <a:pPr marL="912812" lvl="1" indent="-342900">
              <a:lnSpc>
                <a:spcPct val="100000"/>
              </a:lnSpc>
              <a:buFont typeface="Arial" panose="020B0604020202020204" pitchFamily="34" charset="0"/>
              <a:buChar char="•"/>
            </a:pPr>
            <a:r>
              <a:rPr lang="en-US" sz="2000" dirty="0">
                <a:latin typeface="Minion Pro" panose="02040503050306020203" pitchFamily="18" charset="0"/>
              </a:rPr>
              <a:t>How a Supplier updates address or contact information</a:t>
            </a:r>
          </a:p>
          <a:p>
            <a:pPr marL="912812" lvl="1" indent="-342900">
              <a:lnSpc>
                <a:spcPct val="100000"/>
              </a:lnSpc>
              <a:buFont typeface="Arial" panose="020B0604020202020204" pitchFamily="34" charset="0"/>
              <a:buChar char="•"/>
            </a:pPr>
            <a:r>
              <a:rPr lang="en-US" sz="2000" dirty="0">
                <a:latin typeface="Minion Pro" panose="02040503050306020203" pitchFamily="18" charset="0"/>
              </a:rPr>
              <a:t>How a supplier updates banking information</a:t>
            </a:r>
          </a:p>
          <a:p>
            <a:pPr marL="455612" lvl="0" indent="-342900">
              <a:lnSpc>
                <a:spcPct val="100000"/>
              </a:lnSpc>
              <a:buFont typeface="Arial" panose="020B0604020202020204" pitchFamily="34" charset="0"/>
              <a:buChar char="•"/>
            </a:pPr>
            <a:r>
              <a:rPr lang="en-US" sz="2000" dirty="0">
                <a:latin typeface="Minion Pro" panose="02040503050306020203" pitchFamily="18" charset="0"/>
              </a:rPr>
              <a:t>Understand when to Inactivate suppliers </a:t>
            </a:r>
          </a:p>
          <a:p>
            <a:pPr marL="455612" lvl="0" indent="-342900">
              <a:lnSpc>
                <a:spcPct val="100000"/>
              </a:lnSpc>
              <a:buFont typeface="Arial" panose="020B0604020202020204" pitchFamily="34" charset="0"/>
              <a:buChar char="•"/>
            </a:pPr>
            <a:r>
              <a:rPr lang="en-US" sz="2000" dirty="0">
                <a:latin typeface="Minion Pro" panose="02040503050306020203" pitchFamily="18" charset="0"/>
              </a:rPr>
              <a:t>Understand when to Merge suppliers</a:t>
            </a:r>
          </a:p>
          <a:p>
            <a:endParaRPr lang="en-US" dirty="0"/>
          </a:p>
        </p:txBody>
      </p:sp>
    </p:spTree>
    <p:extLst>
      <p:ext uri="{BB962C8B-B14F-4D97-AF65-F5344CB8AC3E}">
        <p14:creationId xmlns:p14="http://schemas.microsoft.com/office/powerpoint/2010/main" val="3963102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39D3D8-475E-4C6B-A154-3CFBBF3EE0C9}"/>
              </a:ext>
            </a:extLst>
          </p:cNvPr>
          <p:cNvSpPr>
            <a:spLocks noGrp="1"/>
          </p:cNvSpPr>
          <p:nvPr>
            <p:ph type="body" sz="quarter" idx="10"/>
          </p:nvPr>
        </p:nvSpPr>
        <p:spPr>
          <a:xfrm>
            <a:off x="344915" y="305149"/>
            <a:ext cx="11237486" cy="527741"/>
          </a:xfrm>
        </p:spPr>
        <p:txBody>
          <a:bodyPr/>
          <a:lstStyle/>
          <a:p>
            <a:r>
              <a:rPr lang="en-US" b="1" dirty="0"/>
              <a:t>Role of Supplier Administrator</a:t>
            </a:r>
            <a:endParaRPr lang="en-PH" b="1" dirty="0"/>
          </a:p>
        </p:txBody>
      </p:sp>
      <p:grpSp>
        <p:nvGrpSpPr>
          <p:cNvPr id="19" name="Graphic 9" descr="Money">
            <a:extLst>
              <a:ext uri="{FF2B5EF4-FFF2-40B4-BE49-F238E27FC236}">
                <a16:creationId xmlns:a16="http://schemas.microsoft.com/office/drawing/2014/main" id="{397FE939-EBD0-4313-A40D-BBD309069707}"/>
              </a:ext>
            </a:extLst>
          </p:cNvPr>
          <p:cNvGrpSpPr/>
          <p:nvPr/>
        </p:nvGrpSpPr>
        <p:grpSpPr>
          <a:xfrm>
            <a:off x="7736275" y="2548007"/>
            <a:ext cx="624609" cy="625413"/>
            <a:chOff x="7213846" y="2518814"/>
            <a:chExt cx="536551" cy="536550"/>
          </a:xfrm>
        </p:grpSpPr>
        <p:sp>
          <p:nvSpPr>
            <p:cNvPr id="20" name="Freeform: Shape 19">
              <a:extLst>
                <a:ext uri="{FF2B5EF4-FFF2-40B4-BE49-F238E27FC236}">
                  <a16:creationId xmlns:a16="http://schemas.microsoft.com/office/drawing/2014/main" id="{D74A6A99-92F8-4F84-A26A-833400845EF0}"/>
                </a:ext>
              </a:extLst>
            </p:cNvPr>
            <p:cNvSpPr/>
            <p:nvPr/>
          </p:nvSpPr>
          <p:spPr>
            <a:xfrm>
              <a:off x="7236202" y="2742376"/>
              <a:ext cx="491838" cy="223562"/>
            </a:xfrm>
            <a:custGeom>
              <a:avLst/>
              <a:gdLst>
                <a:gd name="connsiteX0" fmla="*/ 458304 w 491838"/>
                <a:gd name="connsiteY0" fmla="*/ 173261 h 223562"/>
                <a:gd name="connsiteX1" fmla="*/ 441537 w 491838"/>
                <a:gd name="connsiteY1" fmla="*/ 190028 h 223562"/>
                <a:gd name="connsiteX2" fmla="*/ 55891 w 491838"/>
                <a:gd name="connsiteY2" fmla="*/ 190028 h 223562"/>
                <a:gd name="connsiteX3" fmla="*/ 33534 w 491838"/>
                <a:gd name="connsiteY3" fmla="*/ 167672 h 223562"/>
                <a:gd name="connsiteX4" fmla="*/ 33534 w 491838"/>
                <a:gd name="connsiteY4" fmla="*/ 55891 h 223562"/>
                <a:gd name="connsiteX5" fmla="*/ 55891 w 491838"/>
                <a:gd name="connsiteY5" fmla="*/ 33534 h 223562"/>
                <a:gd name="connsiteX6" fmla="*/ 441537 w 491838"/>
                <a:gd name="connsiteY6" fmla="*/ 33534 h 223562"/>
                <a:gd name="connsiteX7" fmla="*/ 458304 w 491838"/>
                <a:gd name="connsiteY7" fmla="*/ 50302 h 223562"/>
                <a:gd name="connsiteX8" fmla="*/ 458304 w 491838"/>
                <a:gd name="connsiteY8" fmla="*/ 173261 h 223562"/>
                <a:gd name="connsiteX9" fmla="*/ 0 w 491838"/>
                <a:gd name="connsiteY9" fmla="*/ 0 h 223562"/>
                <a:gd name="connsiteX10" fmla="*/ 0 w 491838"/>
                <a:gd name="connsiteY10" fmla="*/ 223563 h 223562"/>
                <a:gd name="connsiteX11" fmla="*/ 491838 w 491838"/>
                <a:gd name="connsiteY11" fmla="*/ 223563 h 223562"/>
                <a:gd name="connsiteX12" fmla="*/ 491838 w 491838"/>
                <a:gd name="connsiteY12" fmla="*/ 0 h 223562"/>
                <a:gd name="connsiteX13" fmla="*/ 0 w 491838"/>
                <a:gd name="connsiteY13" fmla="*/ 0 h 223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1838" h="223562">
                  <a:moveTo>
                    <a:pt x="458304" y="173261"/>
                  </a:moveTo>
                  <a:lnTo>
                    <a:pt x="441537" y="190028"/>
                  </a:lnTo>
                  <a:lnTo>
                    <a:pt x="55891" y="190028"/>
                  </a:lnTo>
                  <a:lnTo>
                    <a:pt x="33534" y="167672"/>
                  </a:lnTo>
                  <a:lnTo>
                    <a:pt x="33534" y="55891"/>
                  </a:lnTo>
                  <a:lnTo>
                    <a:pt x="55891" y="33534"/>
                  </a:lnTo>
                  <a:lnTo>
                    <a:pt x="441537" y="33534"/>
                  </a:lnTo>
                  <a:lnTo>
                    <a:pt x="458304" y="50302"/>
                  </a:lnTo>
                  <a:lnTo>
                    <a:pt x="458304" y="173261"/>
                  </a:lnTo>
                  <a:close/>
                  <a:moveTo>
                    <a:pt x="0" y="0"/>
                  </a:moveTo>
                  <a:lnTo>
                    <a:pt x="0" y="223563"/>
                  </a:lnTo>
                  <a:lnTo>
                    <a:pt x="491838" y="223563"/>
                  </a:lnTo>
                  <a:lnTo>
                    <a:pt x="491838" y="0"/>
                  </a:lnTo>
                  <a:lnTo>
                    <a:pt x="0" y="0"/>
                  </a:lnTo>
                  <a:close/>
                </a:path>
              </a:pathLst>
            </a:custGeom>
            <a:solidFill>
              <a:schemeClr val="bg1"/>
            </a:solidFill>
            <a:ln w="6449" cap="flat">
              <a:noFill/>
              <a:prstDash val="solid"/>
              <a:miter/>
            </a:ln>
          </p:spPr>
          <p:txBody>
            <a:bodyPr rtlCol="0" anchor="ctr"/>
            <a:lstStyle/>
            <a:p>
              <a:endParaRPr lang="en-PH"/>
            </a:p>
          </p:txBody>
        </p:sp>
        <p:sp>
          <p:nvSpPr>
            <p:cNvPr id="21" name="Freeform: Shape 20">
              <a:extLst>
                <a:ext uri="{FF2B5EF4-FFF2-40B4-BE49-F238E27FC236}">
                  <a16:creationId xmlns:a16="http://schemas.microsoft.com/office/drawing/2014/main" id="{B5703DE3-9316-4783-A796-0358B3A1D19F}"/>
                </a:ext>
              </a:extLst>
            </p:cNvPr>
            <p:cNvSpPr/>
            <p:nvPr/>
          </p:nvSpPr>
          <p:spPr>
            <a:xfrm>
              <a:off x="7437408" y="2798267"/>
              <a:ext cx="89425" cy="111781"/>
            </a:xfrm>
            <a:custGeom>
              <a:avLst/>
              <a:gdLst>
                <a:gd name="connsiteX0" fmla="*/ 89425 w 89425"/>
                <a:gd name="connsiteY0" fmla="*/ 55891 h 111781"/>
                <a:gd name="connsiteX1" fmla="*/ 44713 w 89425"/>
                <a:gd name="connsiteY1" fmla="*/ 111781 h 111781"/>
                <a:gd name="connsiteX2" fmla="*/ 0 w 89425"/>
                <a:gd name="connsiteY2" fmla="*/ 55891 h 111781"/>
                <a:gd name="connsiteX3" fmla="*/ 44713 w 89425"/>
                <a:gd name="connsiteY3" fmla="*/ 0 h 111781"/>
                <a:gd name="connsiteX4" fmla="*/ 89425 w 89425"/>
                <a:gd name="connsiteY4" fmla="*/ 55891 h 111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25" h="111781">
                  <a:moveTo>
                    <a:pt x="89425" y="55891"/>
                  </a:moveTo>
                  <a:cubicBezTo>
                    <a:pt x="89425" y="86758"/>
                    <a:pt x="69407" y="111781"/>
                    <a:pt x="44713" y="111781"/>
                  </a:cubicBezTo>
                  <a:cubicBezTo>
                    <a:pt x="20019" y="111781"/>
                    <a:pt x="0" y="86758"/>
                    <a:pt x="0" y="55891"/>
                  </a:cubicBezTo>
                  <a:cubicBezTo>
                    <a:pt x="0" y="25023"/>
                    <a:pt x="20019" y="0"/>
                    <a:pt x="44713" y="0"/>
                  </a:cubicBezTo>
                  <a:cubicBezTo>
                    <a:pt x="69407" y="0"/>
                    <a:pt x="89425" y="25023"/>
                    <a:pt x="89425" y="55891"/>
                  </a:cubicBezTo>
                  <a:close/>
                </a:path>
              </a:pathLst>
            </a:custGeom>
            <a:solidFill>
              <a:schemeClr val="bg1"/>
            </a:solidFill>
            <a:ln w="6449" cap="flat">
              <a:noFill/>
              <a:prstDash val="solid"/>
              <a:miter/>
            </a:ln>
          </p:spPr>
          <p:txBody>
            <a:bodyPr rtlCol="0" anchor="ctr"/>
            <a:lstStyle/>
            <a:p>
              <a:endParaRPr lang="en-PH"/>
            </a:p>
          </p:txBody>
        </p:sp>
        <p:sp>
          <p:nvSpPr>
            <p:cNvPr id="22" name="Freeform: Shape 21">
              <a:extLst>
                <a:ext uri="{FF2B5EF4-FFF2-40B4-BE49-F238E27FC236}">
                  <a16:creationId xmlns:a16="http://schemas.microsoft.com/office/drawing/2014/main" id="{EEE6CBEA-6F90-4CEB-B777-519D3A563C40}"/>
                </a:ext>
              </a:extLst>
            </p:cNvPr>
            <p:cNvSpPr/>
            <p:nvPr/>
          </p:nvSpPr>
          <p:spPr>
            <a:xfrm>
              <a:off x="7325627" y="2837390"/>
              <a:ext cx="33534" cy="33534"/>
            </a:xfrm>
            <a:custGeom>
              <a:avLst/>
              <a:gdLst>
                <a:gd name="connsiteX0" fmla="*/ 33534 w 33534"/>
                <a:gd name="connsiteY0" fmla="*/ 16767 h 33534"/>
                <a:gd name="connsiteX1" fmla="*/ 16767 w 33534"/>
                <a:gd name="connsiteY1" fmla="*/ 33534 h 33534"/>
                <a:gd name="connsiteX2" fmla="*/ 0 w 33534"/>
                <a:gd name="connsiteY2" fmla="*/ 16767 h 33534"/>
                <a:gd name="connsiteX3" fmla="*/ 16767 w 33534"/>
                <a:gd name="connsiteY3" fmla="*/ 0 h 33534"/>
                <a:gd name="connsiteX4" fmla="*/ 33534 w 33534"/>
                <a:gd name="connsiteY4" fmla="*/ 16767 h 33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4" h="33534">
                  <a:moveTo>
                    <a:pt x="33534" y="16767"/>
                  </a:moveTo>
                  <a:cubicBezTo>
                    <a:pt x="33534" y="26027"/>
                    <a:pt x="26028" y="33534"/>
                    <a:pt x="16767" y="33534"/>
                  </a:cubicBezTo>
                  <a:cubicBezTo>
                    <a:pt x="7507" y="33534"/>
                    <a:pt x="0" y="26027"/>
                    <a:pt x="0" y="16767"/>
                  </a:cubicBezTo>
                  <a:cubicBezTo>
                    <a:pt x="0" y="7507"/>
                    <a:pt x="7507" y="0"/>
                    <a:pt x="16767" y="0"/>
                  </a:cubicBezTo>
                  <a:cubicBezTo>
                    <a:pt x="26028" y="0"/>
                    <a:pt x="33534" y="7507"/>
                    <a:pt x="33534" y="16767"/>
                  </a:cubicBezTo>
                  <a:close/>
                </a:path>
              </a:pathLst>
            </a:custGeom>
            <a:solidFill>
              <a:schemeClr val="bg1"/>
            </a:solidFill>
            <a:ln w="6449" cap="flat">
              <a:noFill/>
              <a:prstDash val="solid"/>
              <a:miter/>
            </a:ln>
          </p:spPr>
          <p:txBody>
            <a:bodyPr rtlCol="0" anchor="ctr"/>
            <a:lstStyle/>
            <a:p>
              <a:endParaRPr lang="en-PH"/>
            </a:p>
          </p:txBody>
        </p:sp>
        <p:sp>
          <p:nvSpPr>
            <p:cNvPr id="23" name="Freeform: Shape 22">
              <a:extLst>
                <a:ext uri="{FF2B5EF4-FFF2-40B4-BE49-F238E27FC236}">
                  <a16:creationId xmlns:a16="http://schemas.microsoft.com/office/drawing/2014/main" id="{78015A5F-C9DD-4AAA-8105-69E80D29C22D}"/>
                </a:ext>
              </a:extLst>
            </p:cNvPr>
            <p:cNvSpPr/>
            <p:nvPr/>
          </p:nvSpPr>
          <p:spPr>
            <a:xfrm>
              <a:off x="7605081" y="2837390"/>
              <a:ext cx="33534" cy="33534"/>
            </a:xfrm>
            <a:custGeom>
              <a:avLst/>
              <a:gdLst>
                <a:gd name="connsiteX0" fmla="*/ 33534 w 33534"/>
                <a:gd name="connsiteY0" fmla="*/ 16767 h 33534"/>
                <a:gd name="connsiteX1" fmla="*/ 16767 w 33534"/>
                <a:gd name="connsiteY1" fmla="*/ 33534 h 33534"/>
                <a:gd name="connsiteX2" fmla="*/ 0 w 33534"/>
                <a:gd name="connsiteY2" fmla="*/ 16767 h 33534"/>
                <a:gd name="connsiteX3" fmla="*/ 16767 w 33534"/>
                <a:gd name="connsiteY3" fmla="*/ 0 h 33534"/>
                <a:gd name="connsiteX4" fmla="*/ 33534 w 33534"/>
                <a:gd name="connsiteY4" fmla="*/ 16767 h 33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4" h="33534">
                  <a:moveTo>
                    <a:pt x="33534" y="16767"/>
                  </a:moveTo>
                  <a:cubicBezTo>
                    <a:pt x="33534" y="26027"/>
                    <a:pt x="26027" y="33534"/>
                    <a:pt x="16767" y="33534"/>
                  </a:cubicBezTo>
                  <a:cubicBezTo>
                    <a:pt x="7507" y="33534"/>
                    <a:pt x="0" y="26027"/>
                    <a:pt x="0" y="16767"/>
                  </a:cubicBezTo>
                  <a:cubicBezTo>
                    <a:pt x="0" y="7507"/>
                    <a:pt x="7507" y="0"/>
                    <a:pt x="16767" y="0"/>
                  </a:cubicBezTo>
                  <a:cubicBezTo>
                    <a:pt x="26027" y="0"/>
                    <a:pt x="33534" y="7507"/>
                    <a:pt x="33534" y="16767"/>
                  </a:cubicBezTo>
                  <a:close/>
                </a:path>
              </a:pathLst>
            </a:custGeom>
            <a:solidFill>
              <a:schemeClr val="bg1"/>
            </a:solidFill>
            <a:ln w="6449" cap="flat">
              <a:noFill/>
              <a:prstDash val="solid"/>
              <a:miter/>
            </a:ln>
          </p:spPr>
          <p:txBody>
            <a:bodyPr rtlCol="0" anchor="ctr"/>
            <a:lstStyle/>
            <a:p>
              <a:endParaRPr lang="en-PH"/>
            </a:p>
          </p:txBody>
        </p:sp>
        <p:sp>
          <p:nvSpPr>
            <p:cNvPr id="24" name="Freeform: Shape 23">
              <a:extLst>
                <a:ext uri="{FF2B5EF4-FFF2-40B4-BE49-F238E27FC236}">
                  <a16:creationId xmlns:a16="http://schemas.microsoft.com/office/drawing/2014/main" id="{5D66486A-A13F-4FA7-88E1-487091E078B0}"/>
                </a:ext>
              </a:extLst>
            </p:cNvPr>
            <p:cNvSpPr/>
            <p:nvPr/>
          </p:nvSpPr>
          <p:spPr>
            <a:xfrm>
              <a:off x="7299917" y="2590354"/>
              <a:ext cx="324166" cy="122959"/>
            </a:xfrm>
            <a:custGeom>
              <a:avLst/>
              <a:gdLst>
                <a:gd name="connsiteX0" fmla="*/ 282248 w 324166"/>
                <a:gd name="connsiteY0" fmla="*/ 44154 h 122959"/>
                <a:gd name="connsiteX1" fmla="*/ 290632 w 324166"/>
                <a:gd name="connsiteY1" fmla="*/ 65392 h 122959"/>
                <a:gd name="connsiteX2" fmla="*/ 324166 w 324166"/>
                <a:gd name="connsiteY2" fmla="*/ 58685 h 122959"/>
                <a:gd name="connsiteX3" fmla="*/ 300692 w 324166"/>
                <a:gd name="connsiteY3" fmla="*/ 0 h 122959"/>
                <a:gd name="connsiteX4" fmla="*/ 0 w 324166"/>
                <a:gd name="connsiteY4" fmla="*/ 122959 h 122959"/>
                <a:gd name="connsiteX5" fmla="*/ 172143 w 324166"/>
                <a:gd name="connsiteY5" fmla="*/ 88866 h 122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166" h="122959">
                  <a:moveTo>
                    <a:pt x="282248" y="44154"/>
                  </a:moveTo>
                  <a:lnTo>
                    <a:pt x="290632" y="65392"/>
                  </a:lnTo>
                  <a:lnTo>
                    <a:pt x="324166" y="58685"/>
                  </a:lnTo>
                  <a:lnTo>
                    <a:pt x="300692" y="0"/>
                  </a:lnTo>
                  <a:lnTo>
                    <a:pt x="0" y="122959"/>
                  </a:lnTo>
                  <a:lnTo>
                    <a:pt x="172143" y="88866"/>
                  </a:lnTo>
                  <a:close/>
                </a:path>
              </a:pathLst>
            </a:custGeom>
            <a:solidFill>
              <a:schemeClr val="bg1"/>
            </a:solidFill>
            <a:ln w="6449" cap="flat">
              <a:noFill/>
              <a:prstDash val="solid"/>
              <a:miter/>
            </a:ln>
          </p:spPr>
          <p:txBody>
            <a:bodyPr rtlCol="0" anchor="ctr"/>
            <a:lstStyle/>
            <a:p>
              <a:endParaRPr lang="en-PH"/>
            </a:p>
          </p:txBody>
        </p:sp>
        <p:sp>
          <p:nvSpPr>
            <p:cNvPr id="25" name="Freeform: Shape 24">
              <a:extLst>
                <a:ext uri="{FF2B5EF4-FFF2-40B4-BE49-F238E27FC236}">
                  <a16:creationId xmlns:a16="http://schemas.microsoft.com/office/drawing/2014/main" id="{39A5F43B-72B1-4F9C-86DE-4B69F3D1DDDB}"/>
                </a:ext>
              </a:extLst>
            </p:cNvPr>
            <p:cNvSpPr/>
            <p:nvPr/>
          </p:nvSpPr>
          <p:spPr>
            <a:xfrm>
              <a:off x="7381518" y="2663011"/>
              <a:ext cx="297897" cy="57008"/>
            </a:xfrm>
            <a:custGeom>
              <a:avLst/>
              <a:gdLst>
                <a:gd name="connsiteX0" fmla="*/ 171585 w 297897"/>
                <a:gd name="connsiteY0" fmla="*/ 57008 h 57008"/>
                <a:gd name="connsiteX1" fmla="*/ 259892 w 297897"/>
                <a:gd name="connsiteY1" fmla="*/ 39682 h 57008"/>
                <a:gd name="connsiteX2" fmla="*/ 263804 w 297897"/>
                <a:gd name="connsiteY2" fmla="*/ 57008 h 57008"/>
                <a:gd name="connsiteX3" fmla="*/ 297898 w 297897"/>
                <a:gd name="connsiteY3" fmla="*/ 57008 h 57008"/>
                <a:gd name="connsiteX4" fmla="*/ 286719 w 297897"/>
                <a:gd name="connsiteY4" fmla="*/ 0 h 57008"/>
                <a:gd name="connsiteX5" fmla="*/ 0 w 297897"/>
                <a:gd name="connsiteY5" fmla="*/ 57008 h 5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897" h="57008">
                  <a:moveTo>
                    <a:pt x="171585" y="57008"/>
                  </a:moveTo>
                  <a:lnTo>
                    <a:pt x="259892" y="39682"/>
                  </a:lnTo>
                  <a:lnTo>
                    <a:pt x="263804" y="57008"/>
                  </a:lnTo>
                  <a:lnTo>
                    <a:pt x="297898" y="57008"/>
                  </a:lnTo>
                  <a:lnTo>
                    <a:pt x="286719" y="0"/>
                  </a:lnTo>
                  <a:lnTo>
                    <a:pt x="0" y="57008"/>
                  </a:lnTo>
                  <a:close/>
                </a:path>
              </a:pathLst>
            </a:custGeom>
            <a:solidFill>
              <a:schemeClr val="bg1"/>
            </a:solidFill>
            <a:ln w="6449" cap="flat">
              <a:noFill/>
              <a:prstDash val="solid"/>
              <a:miter/>
            </a:ln>
          </p:spPr>
          <p:txBody>
            <a:bodyPr rtlCol="0" anchor="ctr"/>
            <a:lstStyle/>
            <a:p>
              <a:endParaRPr lang="en-PH"/>
            </a:p>
          </p:txBody>
        </p:sp>
      </p:grpSp>
      <p:grpSp>
        <p:nvGrpSpPr>
          <p:cNvPr id="26" name="Graphic 11" descr="Boardroom">
            <a:extLst>
              <a:ext uri="{FF2B5EF4-FFF2-40B4-BE49-F238E27FC236}">
                <a16:creationId xmlns:a16="http://schemas.microsoft.com/office/drawing/2014/main" id="{F687C83F-004E-4A99-BD27-C8EE9FF8E69B}"/>
              </a:ext>
            </a:extLst>
          </p:cNvPr>
          <p:cNvGrpSpPr/>
          <p:nvPr/>
        </p:nvGrpSpPr>
        <p:grpSpPr>
          <a:xfrm>
            <a:off x="7641699" y="4762731"/>
            <a:ext cx="827794" cy="828863"/>
            <a:chOff x="7673449" y="4762731"/>
            <a:chExt cx="827794" cy="828863"/>
          </a:xfrm>
          <a:solidFill>
            <a:schemeClr val="bg1"/>
          </a:solidFill>
        </p:grpSpPr>
        <p:sp>
          <p:nvSpPr>
            <p:cNvPr id="27" name="Freeform: Shape 26">
              <a:extLst>
                <a:ext uri="{FF2B5EF4-FFF2-40B4-BE49-F238E27FC236}">
                  <a16:creationId xmlns:a16="http://schemas.microsoft.com/office/drawing/2014/main" id="{94DB0DEF-2AF4-4427-80A8-A120E4305E12}"/>
                </a:ext>
              </a:extLst>
            </p:cNvPr>
            <p:cNvSpPr/>
            <p:nvPr/>
          </p:nvSpPr>
          <p:spPr>
            <a:xfrm>
              <a:off x="7811414" y="4954319"/>
              <a:ext cx="86228" cy="86339"/>
            </a:xfrm>
            <a:custGeom>
              <a:avLst/>
              <a:gdLst>
                <a:gd name="connsiteX0" fmla="*/ 43114 w 86228"/>
                <a:gd name="connsiteY0" fmla="*/ 86340 h 86339"/>
                <a:gd name="connsiteX1" fmla="*/ 86229 w 86228"/>
                <a:gd name="connsiteY1" fmla="*/ 43170 h 86339"/>
                <a:gd name="connsiteX2" fmla="*/ 43114 w 86228"/>
                <a:gd name="connsiteY2" fmla="*/ 0 h 86339"/>
                <a:gd name="connsiteX3" fmla="*/ 0 w 86228"/>
                <a:gd name="connsiteY3" fmla="*/ 43170 h 86339"/>
                <a:gd name="connsiteX4" fmla="*/ 43114 w 86228"/>
                <a:gd name="connsiteY4" fmla="*/ 86340 h 86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28" h="86339">
                  <a:moveTo>
                    <a:pt x="43114" y="86340"/>
                  </a:moveTo>
                  <a:cubicBezTo>
                    <a:pt x="66925" y="86340"/>
                    <a:pt x="86229" y="67012"/>
                    <a:pt x="86229" y="43170"/>
                  </a:cubicBezTo>
                  <a:cubicBezTo>
                    <a:pt x="86229" y="19328"/>
                    <a:pt x="66925" y="0"/>
                    <a:pt x="43114" y="0"/>
                  </a:cubicBezTo>
                  <a:cubicBezTo>
                    <a:pt x="19303" y="0"/>
                    <a:pt x="0" y="19328"/>
                    <a:pt x="0" y="43170"/>
                  </a:cubicBezTo>
                  <a:cubicBezTo>
                    <a:pt x="0" y="67012"/>
                    <a:pt x="19303" y="86340"/>
                    <a:pt x="43114" y="86340"/>
                  </a:cubicBezTo>
                  <a:close/>
                </a:path>
              </a:pathLst>
            </a:custGeom>
            <a:grpFill/>
            <a:ln w="8533" cap="flat">
              <a:noFill/>
              <a:prstDash val="solid"/>
              <a:miter/>
            </a:ln>
          </p:spPr>
          <p:txBody>
            <a:bodyPr rtlCol="0" anchor="ctr"/>
            <a:lstStyle/>
            <a:p>
              <a:endParaRPr lang="en-PH"/>
            </a:p>
          </p:txBody>
        </p:sp>
        <p:sp>
          <p:nvSpPr>
            <p:cNvPr id="28" name="Freeform: Shape 27">
              <a:extLst>
                <a:ext uri="{FF2B5EF4-FFF2-40B4-BE49-F238E27FC236}">
                  <a16:creationId xmlns:a16="http://schemas.microsoft.com/office/drawing/2014/main" id="{413EF703-CA0D-4C93-B808-BC3F1DB8FAEA}"/>
                </a:ext>
              </a:extLst>
            </p:cNvPr>
            <p:cNvSpPr/>
            <p:nvPr/>
          </p:nvSpPr>
          <p:spPr>
            <a:xfrm>
              <a:off x="7812011" y="5051805"/>
              <a:ext cx="193417" cy="343106"/>
            </a:xfrm>
            <a:custGeom>
              <a:avLst/>
              <a:gdLst>
                <a:gd name="connsiteX0" fmla="*/ 98738 w 193417"/>
                <a:gd name="connsiteY0" fmla="*/ 86677 h 343106"/>
                <a:gd name="connsiteX1" fmla="*/ 111500 w 193417"/>
                <a:gd name="connsiteY1" fmla="*/ 90821 h 343106"/>
                <a:gd name="connsiteX2" fmla="*/ 171860 w 193417"/>
                <a:gd name="connsiteY2" fmla="*/ 90821 h 343106"/>
                <a:gd name="connsiteX3" fmla="*/ 193417 w 193417"/>
                <a:gd name="connsiteY3" fmla="*/ 69236 h 343106"/>
                <a:gd name="connsiteX4" fmla="*/ 171860 w 193417"/>
                <a:gd name="connsiteY4" fmla="*/ 47652 h 343106"/>
                <a:gd name="connsiteX5" fmla="*/ 118571 w 193417"/>
                <a:gd name="connsiteY5" fmla="*/ 47652 h 343106"/>
                <a:gd name="connsiteX6" fmla="*/ 77526 w 193417"/>
                <a:gd name="connsiteY6" fmla="*/ 17519 h 343106"/>
                <a:gd name="connsiteX7" fmla="*/ 38551 w 193417"/>
                <a:gd name="connsiteY7" fmla="*/ 251 h 343106"/>
                <a:gd name="connsiteX8" fmla="*/ 7 w 193417"/>
                <a:gd name="connsiteY8" fmla="*/ 44716 h 343106"/>
                <a:gd name="connsiteX9" fmla="*/ 7 w 193417"/>
                <a:gd name="connsiteY9" fmla="*/ 168527 h 343106"/>
                <a:gd name="connsiteX10" fmla="*/ 43121 w 193417"/>
                <a:gd name="connsiteY10" fmla="*/ 211697 h 343106"/>
                <a:gd name="connsiteX11" fmla="*/ 85632 w 193417"/>
                <a:gd name="connsiteY11" fmla="*/ 211697 h 343106"/>
                <a:gd name="connsiteX12" fmla="*/ 85632 w 193417"/>
                <a:gd name="connsiteY12" fmla="*/ 211697 h 343106"/>
                <a:gd name="connsiteX13" fmla="*/ 137369 w 193417"/>
                <a:gd name="connsiteY13" fmla="*/ 211697 h 343106"/>
                <a:gd name="connsiteX14" fmla="*/ 137369 w 193417"/>
                <a:gd name="connsiteY14" fmla="*/ 321522 h 343106"/>
                <a:gd name="connsiteX15" fmla="*/ 158926 w 193417"/>
                <a:gd name="connsiteY15" fmla="*/ 343107 h 343106"/>
                <a:gd name="connsiteX16" fmla="*/ 180483 w 193417"/>
                <a:gd name="connsiteY16" fmla="*/ 321522 h 343106"/>
                <a:gd name="connsiteX17" fmla="*/ 180483 w 193417"/>
                <a:gd name="connsiteY17" fmla="*/ 189853 h 343106"/>
                <a:gd name="connsiteX18" fmla="*/ 158926 w 193417"/>
                <a:gd name="connsiteY18" fmla="*/ 168268 h 343106"/>
                <a:gd name="connsiteX19" fmla="*/ 85632 w 193417"/>
                <a:gd name="connsiteY19" fmla="*/ 168268 h 343106"/>
                <a:gd name="connsiteX20" fmla="*/ 85632 w 193417"/>
                <a:gd name="connsiteY20" fmla="*/ 76921 h 343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3417" h="343106">
                  <a:moveTo>
                    <a:pt x="98738" y="86677"/>
                  </a:moveTo>
                  <a:cubicBezTo>
                    <a:pt x="102455" y="89361"/>
                    <a:pt x="106918" y="90811"/>
                    <a:pt x="111500" y="90821"/>
                  </a:cubicBezTo>
                  <a:lnTo>
                    <a:pt x="171860" y="90821"/>
                  </a:lnTo>
                  <a:cubicBezTo>
                    <a:pt x="183766" y="90821"/>
                    <a:pt x="193417" y="81157"/>
                    <a:pt x="193417" y="69236"/>
                  </a:cubicBezTo>
                  <a:cubicBezTo>
                    <a:pt x="193417" y="57316"/>
                    <a:pt x="183766" y="47652"/>
                    <a:pt x="171860" y="47652"/>
                  </a:cubicBezTo>
                  <a:lnTo>
                    <a:pt x="118571" y="47652"/>
                  </a:lnTo>
                  <a:lnTo>
                    <a:pt x="77526" y="17519"/>
                  </a:lnTo>
                  <a:cubicBezTo>
                    <a:pt x="68563" y="5187"/>
                    <a:pt x="53694" y="-1401"/>
                    <a:pt x="38551" y="251"/>
                  </a:cubicBezTo>
                  <a:cubicBezTo>
                    <a:pt x="16240" y="3028"/>
                    <a:pt x="-386" y="22208"/>
                    <a:pt x="7" y="44716"/>
                  </a:cubicBezTo>
                  <a:lnTo>
                    <a:pt x="7" y="168527"/>
                  </a:lnTo>
                  <a:cubicBezTo>
                    <a:pt x="7" y="192369"/>
                    <a:pt x="19310" y="211697"/>
                    <a:pt x="43121" y="211697"/>
                  </a:cubicBezTo>
                  <a:lnTo>
                    <a:pt x="85632" y="211697"/>
                  </a:lnTo>
                  <a:lnTo>
                    <a:pt x="85632" y="211697"/>
                  </a:lnTo>
                  <a:lnTo>
                    <a:pt x="137369" y="211697"/>
                  </a:lnTo>
                  <a:lnTo>
                    <a:pt x="137369" y="321522"/>
                  </a:lnTo>
                  <a:cubicBezTo>
                    <a:pt x="137369" y="333443"/>
                    <a:pt x="147020" y="343107"/>
                    <a:pt x="158926" y="343107"/>
                  </a:cubicBezTo>
                  <a:cubicBezTo>
                    <a:pt x="170832" y="343107"/>
                    <a:pt x="180483" y="333443"/>
                    <a:pt x="180483" y="321522"/>
                  </a:cubicBezTo>
                  <a:lnTo>
                    <a:pt x="180483" y="189853"/>
                  </a:lnTo>
                  <a:cubicBezTo>
                    <a:pt x="180483" y="177932"/>
                    <a:pt x="170832" y="168268"/>
                    <a:pt x="158926" y="168268"/>
                  </a:cubicBezTo>
                  <a:lnTo>
                    <a:pt x="85632" y="168268"/>
                  </a:lnTo>
                  <a:lnTo>
                    <a:pt x="85632" y="76921"/>
                  </a:lnTo>
                  <a:close/>
                </a:path>
              </a:pathLst>
            </a:custGeom>
            <a:grpFill/>
            <a:ln w="8533" cap="flat">
              <a:noFill/>
              <a:prstDash val="solid"/>
              <a:miter/>
            </a:ln>
          </p:spPr>
          <p:txBody>
            <a:bodyPr rtlCol="0" anchor="ctr"/>
            <a:lstStyle/>
            <a:p>
              <a:endParaRPr lang="en-PH"/>
            </a:p>
          </p:txBody>
        </p:sp>
        <p:sp>
          <p:nvSpPr>
            <p:cNvPr id="29" name="Freeform: Shape 28">
              <a:extLst>
                <a:ext uri="{FF2B5EF4-FFF2-40B4-BE49-F238E27FC236}">
                  <a16:creationId xmlns:a16="http://schemas.microsoft.com/office/drawing/2014/main" id="{979167FF-7523-4370-8CAA-6B41CA24AE2F}"/>
                </a:ext>
              </a:extLst>
            </p:cNvPr>
            <p:cNvSpPr/>
            <p:nvPr/>
          </p:nvSpPr>
          <p:spPr>
            <a:xfrm>
              <a:off x="8277048" y="4954319"/>
              <a:ext cx="86228" cy="86339"/>
            </a:xfrm>
            <a:custGeom>
              <a:avLst/>
              <a:gdLst>
                <a:gd name="connsiteX0" fmla="*/ 43114 w 86228"/>
                <a:gd name="connsiteY0" fmla="*/ 86340 h 86339"/>
                <a:gd name="connsiteX1" fmla="*/ 86229 w 86228"/>
                <a:gd name="connsiteY1" fmla="*/ 43170 h 86339"/>
                <a:gd name="connsiteX2" fmla="*/ 43114 w 86228"/>
                <a:gd name="connsiteY2" fmla="*/ 0 h 86339"/>
                <a:gd name="connsiteX3" fmla="*/ 0 w 86228"/>
                <a:gd name="connsiteY3" fmla="*/ 43170 h 86339"/>
                <a:gd name="connsiteX4" fmla="*/ 43114 w 86228"/>
                <a:gd name="connsiteY4" fmla="*/ 86340 h 863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28" h="86339">
                  <a:moveTo>
                    <a:pt x="43114" y="86340"/>
                  </a:moveTo>
                  <a:cubicBezTo>
                    <a:pt x="66925" y="86340"/>
                    <a:pt x="86229" y="67012"/>
                    <a:pt x="86229" y="43170"/>
                  </a:cubicBezTo>
                  <a:cubicBezTo>
                    <a:pt x="86229" y="19328"/>
                    <a:pt x="66925" y="0"/>
                    <a:pt x="43114" y="0"/>
                  </a:cubicBezTo>
                  <a:cubicBezTo>
                    <a:pt x="19303" y="0"/>
                    <a:pt x="0" y="19328"/>
                    <a:pt x="0" y="43170"/>
                  </a:cubicBezTo>
                  <a:cubicBezTo>
                    <a:pt x="0" y="67012"/>
                    <a:pt x="19303" y="86340"/>
                    <a:pt x="43114" y="86340"/>
                  </a:cubicBezTo>
                  <a:close/>
                </a:path>
              </a:pathLst>
            </a:custGeom>
            <a:grpFill/>
            <a:ln w="8533" cap="flat">
              <a:noFill/>
              <a:prstDash val="solid"/>
              <a:miter/>
            </a:ln>
          </p:spPr>
          <p:txBody>
            <a:bodyPr rtlCol="0" anchor="ctr"/>
            <a:lstStyle/>
            <a:p>
              <a:endParaRPr lang="en-PH"/>
            </a:p>
          </p:txBody>
        </p:sp>
        <p:sp>
          <p:nvSpPr>
            <p:cNvPr id="30" name="Freeform: Shape 29">
              <a:extLst>
                <a:ext uri="{FF2B5EF4-FFF2-40B4-BE49-F238E27FC236}">
                  <a16:creationId xmlns:a16="http://schemas.microsoft.com/office/drawing/2014/main" id="{5F6A7F56-282A-47B4-AA28-F5DE625BE25B}"/>
                </a:ext>
              </a:extLst>
            </p:cNvPr>
            <p:cNvSpPr/>
            <p:nvPr/>
          </p:nvSpPr>
          <p:spPr>
            <a:xfrm>
              <a:off x="8169263" y="5051373"/>
              <a:ext cx="193245" cy="343538"/>
            </a:xfrm>
            <a:custGeom>
              <a:avLst/>
              <a:gdLst>
                <a:gd name="connsiteX0" fmla="*/ 154866 w 193245"/>
                <a:gd name="connsiteY0" fmla="*/ 251 h 343538"/>
                <a:gd name="connsiteX1" fmla="*/ 115891 w 193245"/>
                <a:gd name="connsiteY1" fmla="*/ 17519 h 343538"/>
                <a:gd name="connsiteX2" fmla="*/ 74846 w 193245"/>
                <a:gd name="connsiteY2" fmla="*/ 48083 h 343538"/>
                <a:gd name="connsiteX3" fmla="*/ 21557 w 193245"/>
                <a:gd name="connsiteY3" fmla="*/ 48083 h 343538"/>
                <a:gd name="connsiteX4" fmla="*/ 0 w 193245"/>
                <a:gd name="connsiteY4" fmla="*/ 69668 h 343538"/>
                <a:gd name="connsiteX5" fmla="*/ 21557 w 193245"/>
                <a:gd name="connsiteY5" fmla="*/ 91253 h 343538"/>
                <a:gd name="connsiteX6" fmla="*/ 81917 w 193245"/>
                <a:gd name="connsiteY6" fmla="*/ 91253 h 343538"/>
                <a:gd name="connsiteX7" fmla="*/ 94679 w 193245"/>
                <a:gd name="connsiteY7" fmla="*/ 87109 h 343538"/>
                <a:gd name="connsiteX8" fmla="*/ 107786 w 193245"/>
                <a:gd name="connsiteY8" fmla="*/ 77352 h 343538"/>
                <a:gd name="connsiteX9" fmla="*/ 107786 w 193245"/>
                <a:gd name="connsiteY9" fmla="*/ 168959 h 343538"/>
                <a:gd name="connsiteX10" fmla="*/ 34750 w 193245"/>
                <a:gd name="connsiteY10" fmla="*/ 168959 h 343538"/>
                <a:gd name="connsiteX11" fmla="*/ 13193 w 193245"/>
                <a:gd name="connsiteY11" fmla="*/ 190544 h 343538"/>
                <a:gd name="connsiteX12" fmla="*/ 13193 w 193245"/>
                <a:gd name="connsiteY12" fmla="*/ 321953 h 343538"/>
                <a:gd name="connsiteX13" fmla="*/ 34750 w 193245"/>
                <a:gd name="connsiteY13" fmla="*/ 343538 h 343538"/>
                <a:gd name="connsiteX14" fmla="*/ 56307 w 193245"/>
                <a:gd name="connsiteY14" fmla="*/ 321953 h 343538"/>
                <a:gd name="connsiteX15" fmla="*/ 56307 w 193245"/>
                <a:gd name="connsiteY15" fmla="*/ 212129 h 343538"/>
                <a:gd name="connsiteX16" fmla="*/ 108044 w 193245"/>
                <a:gd name="connsiteY16" fmla="*/ 212129 h 343538"/>
                <a:gd name="connsiteX17" fmla="*/ 108044 w 193245"/>
                <a:gd name="connsiteY17" fmla="*/ 212129 h 343538"/>
                <a:gd name="connsiteX18" fmla="*/ 150124 w 193245"/>
                <a:gd name="connsiteY18" fmla="*/ 212129 h 343538"/>
                <a:gd name="connsiteX19" fmla="*/ 193238 w 193245"/>
                <a:gd name="connsiteY19" fmla="*/ 168959 h 343538"/>
                <a:gd name="connsiteX20" fmla="*/ 193238 w 193245"/>
                <a:gd name="connsiteY20" fmla="*/ 44716 h 343538"/>
                <a:gd name="connsiteX21" fmla="*/ 154866 w 193245"/>
                <a:gd name="connsiteY21" fmla="*/ 251 h 34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93245" h="343538">
                  <a:moveTo>
                    <a:pt x="154866" y="251"/>
                  </a:moveTo>
                  <a:cubicBezTo>
                    <a:pt x="139723" y="-1401"/>
                    <a:pt x="124855" y="5187"/>
                    <a:pt x="115891" y="17519"/>
                  </a:cubicBezTo>
                  <a:lnTo>
                    <a:pt x="74846" y="48083"/>
                  </a:lnTo>
                  <a:lnTo>
                    <a:pt x="21557" y="48083"/>
                  </a:lnTo>
                  <a:cubicBezTo>
                    <a:pt x="9652" y="48083"/>
                    <a:pt x="0" y="57747"/>
                    <a:pt x="0" y="69668"/>
                  </a:cubicBezTo>
                  <a:cubicBezTo>
                    <a:pt x="0" y="81589"/>
                    <a:pt x="9652" y="91253"/>
                    <a:pt x="21557" y="91253"/>
                  </a:cubicBezTo>
                  <a:lnTo>
                    <a:pt x="81917" y="91253"/>
                  </a:lnTo>
                  <a:cubicBezTo>
                    <a:pt x="86499" y="91243"/>
                    <a:pt x="90963" y="89793"/>
                    <a:pt x="94679" y="87109"/>
                  </a:cubicBezTo>
                  <a:lnTo>
                    <a:pt x="107786" y="77352"/>
                  </a:lnTo>
                  <a:lnTo>
                    <a:pt x="107786" y="168959"/>
                  </a:lnTo>
                  <a:lnTo>
                    <a:pt x="34750" y="168959"/>
                  </a:lnTo>
                  <a:cubicBezTo>
                    <a:pt x="22845" y="168959"/>
                    <a:pt x="13193" y="178623"/>
                    <a:pt x="13193" y="190544"/>
                  </a:cubicBezTo>
                  <a:lnTo>
                    <a:pt x="13193" y="321953"/>
                  </a:lnTo>
                  <a:cubicBezTo>
                    <a:pt x="13193" y="333874"/>
                    <a:pt x="22845" y="343538"/>
                    <a:pt x="34750" y="343538"/>
                  </a:cubicBezTo>
                  <a:cubicBezTo>
                    <a:pt x="46656" y="343538"/>
                    <a:pt x="56307" y="333874"/>
                    <a:pt x="56307" y="321953"/>
                  </a:cubicBezTo>
                  <a:lnTo>
                    <a:pt x="56307" y="212129"/>
                  </a:lnTo>
                  <a:lnTo>
                    <a:pt x="108044" y="212129"/>
                  </a:lnTo>
                  <a:lnTo>
                    <a:pt x="108044" y="212129"/>
                  </a:lnTo>
                  <a:lnTo>
                    <a:pt x="150124" y="212129"/>
                  </a:lnTo>
                  <a:cubicBezTo>
                    <a:pt x="173935" y="212129"/>
                    <a:pt x="193238" y="192801"/>
                    <a:pt x="193238" y="168959"/>
                  </a:cubicBezTo>
                  <a:lnTo>
                    <a:pt x="193238" y="44716"/>
                  </a:lnTo>
                  <a:cubicBezTo>
                    <a:pt x="193641" y="22266"/>
                    <a:pt x="177108" y="3109"/>
                    <a:pt x="154866" y="251"/>
                  </a:cubicBezTo>
                  <a:close/>
                </a:path>
              </a:pathLst>
            </a:custGeom>
            <a:grpFill/>
            <a:ln w="8533" cap="flat">
              <a:noFill/>
              <a:prstDash val="solid"/>
              <a:miter/>
            </a:ln>
          </p:spPr>
          <p:txBody>
            <a:bodyPr rtlCol="0" anchor="ctr"/>
            <a:lstStyle/>
            <a:p>
              <a:endParaRPr lang="en-PH"/>
            </a:p>
          </p:txBody>
        </p:sp>
        <p:sp>
          <p:nvSpPr>
            <p:cNvPr id="31" name="Freeform: Shape 30">
              <a:extLst>
                <a:ext uri="{FF2B5EF4-FFF2-40B4-BE49-F238E27FC236}">
                  <a16:creationId xmlns:a16="http://schemas.microsoft.com/office/drawing/2014/main" id="{318AE63B-193F-421D-B643-998E625827E2}"/>
                </a:ext>
              </a:extLst>
            </p:cNvPr>
            <p:cNvSpPr/>
            <p:nvPr/>
          </p:nvSpPr>
          <p:spPr>
            <a:xfrm>
              <a:off x="7923511" y="5159894"/>
              <a:ext cx="327668" cy="241751"/>
            </a:xfrm>
            <a:custGeom>
              <a:avLst/>
              <a:gdLst>
                <a:gd name="connsiteX0" fmla="*/ 310423 w 327668"/>
                <a:gd name="connsiteY0" fmla="*/ 0 h 241751"/>
                <a:gd name="connsiteX1" fmla="*/ 17246 w 327668"/>
                <a:gd name="connsiteY1" fmla="*/ 0 h 241751"/>
                <a:gd name="connsiteX2" fmla="*/ 0 w 327668"/>
                <a:gd name="connsiteY2" fmla="*/ 17268 h 241751"/>
                <a:gd name="connsiteX3" fmla="*/ 17246 w 327668"/>
                <a:gd name="connsiteY3" fmla="*/ 34536 h 241751"/>
                <a:gd name="connsiteX4" fmla="*/ 146589 w 327668"/>
                <a:gd name="connsiteY4" fmla="*/ 34536 h 241751"/>
                <a:gd name="connsiteX5" fmla="*/ 146589 w 327668"/>
                <a:gd name="connsiteY5" fmla="*/ 207216 h 241751"/>
                <a:gd name="connsiteX6" fmla="*/ 94851 w 327668"/>
                <a:gd name="connsiteY6" fmla="*/ 207216 h 241751"/>
                <a:gd name="connsiteX7" fmla="*/ 94851 w 327668"/>
                <a:gd name="connsiteY7" fmla="*/ 241752 h 241751"/>
                <a:gd name="connsiteX8" fmla="*/ 232817 w 327668"/>
                <a:gd name="connsiteY8" fmla="*/ 241752 h 241751"/>
                <a:gd name="connsiteX9" fmla="*/ 232817 w 327668"/>
                <a:gd name="connsiteY9" fmla="*/ 207216 h 241751"/>
                <a:gd name="connsiteX10" fmla="*/ 181080 w 327668"/>
                <a:gd name="connsiteY10" fmla="*/ 207216 h 241751"/>
                <a:gd name="connsiteX11" fmla="*/ 181080 w 327668"/>
                <a:gd name="connsiteY11" fmla="*/ 34536 h 241751"/>
                <a:gd name="connsiteX12" fmla="*/ 310423 w 327668"/>
                <a:gd name="connsiteY12" fmla="*/ 34536 h 241751"/>
                <a:gd name="connsiteX13" fmla="*/ 327668 w 327668"/>
                <a:gd name="connsiteY13" fmla="*/ 17268 h 241751"/>
                <a:gd name="connsiteX14" fmla="*/ 310423 w 327668"/>
                <a:gd name="connsiteY14" fmla="*/ 0 h 241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7668" h="241751">
                  <a:moveTo>
                    <a:pt x="310423" y="0"/>
                  </a:moveTo>
                  <a:lnTo>
                    <a:pt x="17246" y="0"/>
                  </a:lnTo>
                  <a:cubicBezTo>
                    <a:pt x="7721" y="0"/>
                    <a:pt x="0" y="7731"/>
                    <a:pt x="0" y="17268"/>
                  </a:cubicBezTo>
                  <a:cubicBezTo>
                    <a:pt x="0" y="26805"/>
                    <a:pt x="7721" y="34536"/>
                    <a:pt x="17246" y="34536"/>
                  </a:cubicBezTo>
                  <a:lnTo>
                    <a:pt x="146589" y="34536"/>
                  </a:lnTo>
                  <a:lnTo>
                    <a:pt x="146589" y="207216"/>
                  </a:lnTo>
                  <a:lnTo>
                    <a:pt x="94851" y="207216"/>
                  </a:lnTo>
                  <a:lnTo>
                    <a:pt x="94851" y="241752"/>
                  </a:lnTo>
                  <a:lnTo>
                    <a:pt x="232817" y="241752"/>
                  </a:lnTo>
                  <a:lnTo>
                    <a:pt x="232817" y="207216"/>
                  </a:lnTo>
                  <a:lnTo>
                    <a:pt x="181080" y="207216"/>
                  </a:lnTo>
                  <a:lnTo>
                    <a:pt x="181080" y="34536"/>
                  </a:lnTo>
                  <a:lnTo>
                    <a:pt x="310423" y="34536"/>
                  </a:lnTo>
                  <a:cubicBezTo>
                    <a:pt x="319948" y="34536"/>
                    <a:pt x="327668" y="26805"/>
                    <a:pt x="327668" y="17268"/>
                  </a:cubicBezTo>
                  <a:cubicBezTo>
                    <a:pt x="327668" y="7731"/>
                    <a:pt x="319948" y="0"/>
                    <a:pt x="310423" y="0"/>
                  </a:cubicBezTo>
                  <a:close/>
                </a:path>
              </a:pathLst>
            </a:custGeom>
            <a:grpFill/>
            <a:ln w="8533" cap="flat">
              <a:noFill/>
              <a:prstDash val="solid"/>
              <a:miter/>
            </a:ln>
          </p:spPr>
          <p:txBody>
            <a:bodyPr rtlCol="0" anchor="ctr"/>
            <a:lstStyle/>
            <a:p>
              <a:endParaRPr lang="en-PH"/>
            </a:p>
          </p:txBody>
        </p:sp>
        <p:sp>
          <p:nvSpPr>
            <p:cNvPr id="32" name="Freeform: Shape 31">
              <a:extLst>
                <a:ext uri="{FF2B5EF4-FFF2-40B4-BE49-F238E27FC236}">
                  <a16:creationId xmlns:a16="http://schemas.microsoft.com/office/drawing/2014/main" id="{E19666C3-C0DD-4D90-9483-2D31F98E1A52}"/>
                </a:ext>
              </a:extLst>
            </p:cNvPr>
            <p:cNvSpPr/>
            <p:nvPr/>
          </p:nvSpPr>
          <p:spPr>
            <a:xfrm>
              <a:off x="7759677" y="5090822"/>
              <a:ext cx="172457" cy="310823"/>
            </a:xfrm>
            <a:custGeom>
              <a:avLst/>
              <a:gdLst>
                <a:gd name="connsiteX0" fmla="*/ 155211 w 172457"/>
                <a:gd name="connsiteY0" fmla="*/ 189948 h 310823"/>
                <a:gd name="connsiteX1" fmla="*/ 34491 w 172457"/>
                <a:gd name="connsiteY1" fmla="*/ 189948 h 310823"/>
                <a:gd name="connsiteX2" fmla="*/ 34491 w 172457"/>
                <a:gd name="connsiteY2" fmla="*/ 17268 h 310823"/>
                <a:gd name="connsiteX3" fmla="*/ 17246 w 172457"/>
                <a:gd name="connsiteY3" fmla="*/ 0 h 310823"/>
                <a:gd name="connsiteX4" fmla="*/ 0 w 172457"/>
                <a:gd name="connsiteY4" fmla="*/ 17268 h 310823"/>
                <a:gd name="connsiteX5" fmla="*/ 0 w 172457"/>
                <a:gd name="connsiteY5" fmla="*/ 207216 h 310823"/>
                <a:gd name="connsiteX6" fmla="*/ 17246 w 172457"/>
                <a:gd name="connsiteY6" fmla="*/ 224484 h 310823"/>
                <a:gd name="connsiteX7" fmla="*/ 68983 w 172457"/>
                <a:gd name="connsiteY7" fmla="*/ 224484 h 310823"/>
                <a:gd name="connsiteX8" fmla="*/ 68983 w 172457"/>
                <a:gd name="connsiteY8" fmla="*/ 276288 h 310823"/>
                <a:gd name="connsiteX9" fmla="*/ 34491 w 172457"/>
                <a:gd name="connsiteY9" fmla="*/ 276288 h 310823"/>
                <a:gd name="connsiteX10" fmla="*/ 34491 w 172457"/>
                <a:gd name="connsiteY10" fmla="*/ 310824 h 310823"/>
                <a:gd name="connsiteX11" fmla="*/ 137966 w 172457"/>
                <a:gd name="connsiteY11" fmla="*/ 310824 h 310823"/>
                <a:gd name="connsiteX12" fmla="*/ 137966 w 172457"/>
                <a:gd name="connsiteY12" fmla="*/ 276288 h 310823"/>
                <a:gd name="connsiteX13" fmla="*/ 103474 w 172457"/>
                <a:gd name="connsiteY13" fmla="*/ 276288 h 310823"/>
                <a:gd name="connsiteX14" fmla="*/ 103474 w 172457"/>
                <a:gd name="connsiteY14" fmla="*/ 224484 h 310823"/>
                <a:gd name="connsiteX15" fmla="*/ 155211 w 172457"/>
                <a:gd name="connsiteY15" fmla="*/ 224484 h 310823"/>
                <a:gd name="connsiteX16" fmla="*/ 172457 w 172457"/>
                <a:gd name="connsiteY16" fmla="*/ 207216 h 310823"/>
                <a:gd name="connsiteX17" fmla="*/ 155211 w 172457"/>
                <a:gd name="connsiteY17" fmla="*/ 189948 h 310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2457" h="310823">
                  <a:moveTo>
                    <a:pt x="155211" y="189948"/>
                  </a:moveTo>
                  <a:lnTo>
                    <a:pt x="34491" y="189948"/>
                  </a:lnTo>
                  <a:lnTo>
                    <a:pt x="34491" y="17268"/>
                  </a:lnTo>
                  <a:cubicBezTo>
                    <a:pt x="34491" y="7731"/>
                    <a:pt x="26771" y="0"/>
                    <a:pt x="17246" y="0"/>
                  </a:cubicBezTo>
                  <a:cubicBezTo>
                    <a:pt x="7721" y="0"/>
                    <a:pt x="0" y="7731"/>
                    <a:pt x="0" y="17268"/>
                  </a:cubicBezTo>
                  <a:lnTo>
                    <a:pt x="0" y="207216"/>
                  </a:lnTo>
                  <a:cubicBezTo>
                    <a:pt x="0" y="216753"/>
                    <a:pt x="7721" y="224484"/>
                    <a:pt x="17246" y="224484"/>
                  </a:cubicBezTo>
                  <a:lnTo>
                    <a:pt x="68983" y="224484"/>
                  </a:lnTo>
                  <a:lnTo>
                    <a:pt x="68983" y="276288"/>
                  </a:lnTo>
                  <a:lnTo>
                    <a:pt x="34491" y="276288"/>
                  </a:lnTo>
                  <a:lnTo>
                    <a:pt x="34491" y="310824"/>
                  </a:lnTo>
                  <a:lnTo>
                    <a:pt x="137966" y="310824"/>
                  </a:lnTo>
                  <a:lnTo>
                    <a:pt x="137966" y="276288"/>
                  </a:lnTo>
                  <a:lnTo>
                    <a:pt x="103474" y="276288"/>
                  </a:lnTo>
                  <a:lnTo>
                    <a:pt x="103474" y="224484"/>
                  </a:lnTo>
                  <a:lnTo>
                    <a:pt x="155211" y="224484"/>
                  </a:lnTo>
                  <a:cubicBezTo>
                    <a:pt x="164736" y="224484"/>
                    <a:pt x="172457" y="216753"/>
                    <a:pt x="172457" y="207216"/>
                  </a:cubicBezTo>
                  <a:cubicBezTo>
                    <a:pt x="172457" y="197679"/>
                    <a:pt x="164736" y="189948"/>
                    <a:pt x="155211" y="189948"/>
                  </a:cubicBezTo>
                  <a:close/>
                </a:path>
              </a:pathLst>
            </a:custGeom>
            <a:grpFill/>
            <a:ln w="8533" cap="flat">
              <a:noFill/>
              <a:prstDash val="solid"/>
              <a:miter/>
            </a:ln>
          </p:spPr>
          <p:txBody>
            <a:bodyPr rtlCol="0" anchor="ctr"/>
            <a:lstStyle/>
            <a:p>
              <a:endParaRPr lang="en-PH"/>
            </a:p>
          </p:txBody>
        </p:sp>
        <p:sp>
          <p:nvSpPr>
            <p:cNvPr id="33" name="Freeform: Shape 32">
              <a:extLst>
                <a:ext uri="{FF2B5EF4-FFF2-40B4-BE49-F238E27FC236}">
                  <a16:creationId xmlns:a16="http://schemas.microsoft.com/office/drawing/2014/main" id="{96C4C935-C65F-4AB7-84AE-01BA03070DA0}"/>
                </a:ext>
              </a:extLst>
            </p:cNvPr>
            <p:cNvSpPr/>
            <p:nvPr/>
          </p:nvSpPr>
          <p:spPr>
            <a:xfrm>
              <a:off x="8242557" y="5095139"/>
              <a:ext cx="172457" cy="306506"/>
            </a:xfrm>
            <a:custGeom>
              <a:avLst/>
              <a:gdLst>
                <a:gd name="connsiteX0" fmla="*/ 155211 w 172457"/>
                <a:gd name="connsiteY0" fmla="*/ 0 h 306506"/>
                <a:gd name="connsiteX1" fmla="*/ 137966 w 172457"/>
                <a:gd name="connsiteY1" fmla="*/ 17268 h 306506"/>
                <a:gd name="connsiteX2" fmla="*/ 137966 w 172457"/>
                <a:gd name="connsiteY2" fmla="*/ 185631 h 306506"/>
                <a:gd name="connsiteX3" fmla="*/ 17246 w 172457"/>
                <a:gd name="connsiteY3" fmla="*/ 185631 h 306506"/>
                <a:gd name="connsiteX4" fmla="*/ 0 w 172457"/>
                <a:gd name="connsiteY4" fmla="*/ 202899 h 306506"/>
                <a:gd name="connsiteX5" fmla="*/ 17246 w 172457"/>
                <a:gd name="connsiteY5" fmla="*/ 220167 h 306506"/>
                <a:gd name="connsiteX6" fmla="*/ 68983 w 172457"/>
                <a:gd name="connsiteY6" fmla="*/ 220167 h 306506"/>
                <a:gd name="connsiteX7" fmla="*/ 68983 w 172457"/>
                <a:gd name="connsiteY7" fmla="*/ 271971 h 306506"/>
                <a:gd name="connsiteX8" fmla="*/ 34491 w 172457"/>
                <a:gd name="connsiteY8" fmla="*/ 271971 h 306506"/>
                <a:gd name="connsiteX9" fmla="*/ 34491 w 172457"/>
                <a:gd name="connsiteY9" fmla="*/ 306507 h 306506"/>
                <a:gd name="connsiteX10" fmla="*/ 137966 w 172457"/>
                <a:gd name="connsiteY10" fmla="*/ 306507 h 306506"/>
                <a:gd name="connsiteX11" fmla="*/ 137966 w 172457"/>
                <a:gd name="connsiteY11" fmla="*/ 271971 h 306506"/>
                <a:gd name="connsiteX12" fmla="*/ 103474 w 172457"/>
                <a:gd name="connsiteY12" fmla="*/ 271971 h 306506"/>
                <a:gd name="connsiteX13" fmla="*/ 103474 w 172457"/>
                <a:gd name="connsiteY13" fmla="*/ 220167 h 306506"/>
                <a:gd name="connsiteX14" fmla="*/ 155211 w 172457"/>
                <a:gd name="connsiteY14" fmla="*/ 220167 h 306506"/>
                <a:gd name="connsiteX15" fmla="*/ 172457 w 172457"/>
                <a:gd name="connsiteY15" fmla="*/ 202899 h 306506"/>
                <a:gd name="connsiteX16" fmla="*/ 172457 w 172457"/>
                <a:gd name="connsiteY16" fmla="*/ 17268 h 306506"/>
                <a:gd name="connsiteX17" fmla="*/ 155211 w 172457"/>
                <a:gd name="connsiteY17" fmla="*/ 0 h 306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2457" h="306506">
                  <a:moveTo>
                    <a:pt x="155211" y="0"/>
                  </a:moveTo>
                  <a:cubicBezTo>
                    <a:pt x="145687" y="0"/>
                    <a:pt x="137966" y="7731"/>
                    <a:pt x="137966" y="17268"/>
                  </a:cubicBezTo>
                  <a:lnTo>
                    <a:pt x="137966" y="185631"/>
                  </a:lnTo>
                  <a:lnTo>
                    <a:pt x="17246" y="185631"/>
                  </a:lnTo>
                  <a:cubicBezTo>
                    <a:pt x="7721" y="185631"/>
                    <a:pt x="0" y="193362"/>
                    <a:pt x="0" y="202899"/>
                  </a:cubicBezTo>
                  <a:cubicBezTo>
                    <a:pt x="0" y="212436"/>
                    <a:pt x="7721" y="220167"/>
                    <a:pt x="17246" y="220167"/>
                  </a:cubicBezTo>
                  <a:lnTo>
                    <a:pt x="68983" y="220167"/>
                  </a:lnTo>
                  <a:lnTo>
                    <a:pt x="68983" y="271971"/>
                  </a:lnTo>
                  <a:lnTo>
                    <a:pt x="34491" y="271971"/>
                  </a:lnTo>
                  <a:lnTo>
                    <a:pt x="34491" y="306507"/>
                  </a:lnTo>
                  <a:lnTo>
                    <a:pt x="137966" y="306507"/>
                  </a:lnTo>
                  <a:lnTo>
                    <a:pt x="137966" y="271971"/>
                  </a:lnTo>
                  <a:lnTo>
                    <a:pt x="103474" y="271971"/>
                  </a:lnTo>
                  <a:lnTo>
                    <a:pt x="103474" y="220167"/>
                  </a:lnTo>
                  <a:lnTo>
                    <a:pt x="155211" y="220167"/>
                  </a:lnTo>
                  <a:cubicBezTo>
                    <a:pt x="164736" y="220167"/>
                    <a:pt x="172457" y="212436"/>
                    <a:pt x="172457" y="202899"/>
                  </a:cubicBezTo>
                  <a:lnTo>
                    <a:pt x="172457" y="17268"/>
                  </a:lnTo>
                  <a:cubicBezTo>
                    <a:pt x="172457" y="7731"/>
                    <a:pt x="164736" y="0"/>
                    <a:pt x="155211" y="0"/>
                  </a:cubicBezTo>
                  <a:close/>
                </a:path>
              </a:pathLst>
            </a:custGeom>
            <a:grpFill/>
            <a:ln w="8533" cap="flat">
              <a:noFill/>
              <a:prstDash val="solid"/>
              <a:miter/>
            </a:ln>
          </p:spPr>
          <p:txBody>
            <a:bodyPr rtlCol="0" anchor="ctr"/>
            <a:lstStyle/>
            <a:p>
              <a:endParaRPr lang="en-PH"/>
            </a:p>
          </p:txBody>
        </p:sp>
      </p:grpSp>
      <p:grpSp>
        <p:nvGrpSpPr>
          <p:cNvPr id="34" name="Graphic 10" descr="Customer review">
            <a:extLst>
              <a:ext uri="{FF2B5EF4-FFF2-40B4-BE49-F238E27FC236}">
                <a16:creationId xmlns:a16="http://schemas.microsoft.com/office/drawing/2014/main" id="{959C9B10-4100-4DCD-9420-19982706B0B1}"/>
              </a:ext>
            </a:extLst>
          </p:cNvPr>
          <p:cNvGrpSpPr/>
          <p:nvPr/>
        </p:nvGrpSpPr>
        <p:grpSpPr>
          <a:xfrm>
            <a:off x="3801454" y="4819141"/>
            <a:ext cx="638496" cy="639318"/>
            <a:chOff x="3734779" y="4866766"/>
            <a:chExt cx="638496" cy="639318"/>
          </a:xfrm>
          <a:solidFill>
            <a:schemeClr val="bg1"/>
          </a:solidFill>
        </p:grpSpPr>
        <p:sp>
          <p:nvSpPr>
            <p:cNvPr id="35" name="Freeform: Shape 34">
              <a:extLst>
                <a:ext uri="{FF2B5EF4-FFF2-40B4-BE49-F238E27FC236}">
                  <a16:creationId xmlns:a16="http://schemas.microsoft.com/office/drawing/2014/main" id="{DFD4A642-7384-4B4A-BD78-5FE28A66F089}"/>
                </a:ext>
              </a:extLst>
            </p:cNvPr>
            <p:cNvSpPr/>
            <p:nvPr/>
          </p:nvSpPr>
          <p:spPr>
            <a:xfrm>
              <a:off x="4143615" y="5191419"/>
              <a:ext cx="103489" cy="103622"/>
            </a:xfrm>
            <a:custGeom>
              <a:avLst/>
              <a:gdLst>
                <a:gd name="connsiteX0" fmla="*/ 103490 w 103489"/>
                <a:gd name="connsiteY0" fmla="*/ 51811 h 103622"/>
                <a:gd name="connsiteX1" fmla="*/ 51745 w 103489"/>
                <a:gd name="connsiteY1" fmla="*/ 103623 h 103622"/>
                <a:gd name="connsiteX2" fmla="*/ 0 w 103489"/>
                <a:gd name="connsiteY2" fmla="*/ 51811 h 103622"/>
                <a:gd name="connsiteX3" fmla="*/ 51745 w 103489"/>
                <a:gd name="connsiteY3" fmla="*/ 0 h 103622"/>
                <a:gd name="connsiteX4" fmla="*/ 103490 w 103489"/>
                <a:gd name="connsiteY4" fmla="*/ 51811 h 103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9" h="103622">
                  <a:moveTo>
                    <a:pt x="103490" y="51811"/>
                  </a:moveTo>
                  <a:cubicBezTo>
                    <a:pt x="103490" y="80426"/>
                    <a:pt x="80323" y="103623"/>
                    <a:pt x="51745" y="103623"/>
                  </a:cubicBezTo>
                  <a:cubicBezTo>
                    <a:pt x="23167" y="103623"/>
                    <a:pt x="0" y="80426"/>
                    <a:pt x="0" y="51811"/>
                  </a:cubicBezTo>
                  <a:cubicBezTo>
                    <a:pt x="0" y="23197"/>
                    <a:pt x="23167" y="0"/>
                    <a:pt x="51745" y="0"/>
                  </a:cubicBezTo>
                  <a:cubicBezTo>
                    <a:pt x="80323" y="0"/>
                    <a:pt x="103490" y="23197"/>
                    <a:pt x="103490" y="51811"/>
                  </a:cubicBezTo>
                  <a:close/>
                </a:path>
              </a:pathLst>
            </a:custGeom>
            <a:grpFill/>
            <a:ln w="6648" cap="flat">
              <a:noFill/>
              <a:prstDash val="solid"/>
              <a:miter/>
            </a:ln>
          </p:spPr>
          <p:txBody>
            <a:bodyPr rtlCol="0" anchor="ctr"/>
            <a:lstStyle/>
            <a:p>
              <a:endParaRPr lang="en-PH"/>
            </a:p>
          </p:txBody>
        </p:sp>
        <p:sp>
          <p:nvSpPr>
            <p:cNvPr id="36" name="Freeform: Shape 35">
              <a:extLst>
                <a:ext uri="{FF2B5EF4-FFF2-40B4-BE49-F238E27FC236}">
                  <a16:creationId xmlns:a16="http://schemas.microsoft.com/office/drawing/2014/main" id="{F0F9958F-EC8F-4D10-8D46-8819983CFDA3}"/>
                </a:ext>
              </a:extLst>
            </p:cNvPr>
            <p:cNvSpPr/>
            <p:nvPr/>
          </p:nvSpPr>
          <p:spPr>
            <a:xfrm>
              <a:off x="3867665" y="5191419"/>
              <a:ext cx="103489" cy="103622"/>
            </a:xfrm>
            <a:custGeom>
              <a:avLst/>
              <a:gdLst>
                <a:gd name="connsiteX0" fmla="*/ 103490 w 103489"/>
                <a:gd name="connsiteY0" fmla="*/ 51811 h 103622"/>
                <a:gd name="connsiteX1" fmla="*/ 51745 w 103489"/>
                <a:gd name="connsiteY1" fmla="*/ 103623 h 103622"/>
                <a:gd name="connsiteX2" fmla="*/ 0 w 103489"/>
                <a:gd name="connsiteY2" fmla="*/ 51811 h 103622"/>
                <a:gd name="connsiteX3" fmla="*/ 51745 w 103489"/>
                <a:gd name="connsiteY3" fmla="*/ 0 h 103622"/>
                <a:gd name="connsiteX4" fmla="*/ 103490 w 103489"/>
                <a:gd name="connsiteY4" fmla="*/ 51811 h 103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9" h="103622">
                  <a:moveTo>
                    <a:pt x="103490" y="51811"/>
                  </a:moveTo>
                  <a:cubicBezTo>
                    <a:pt x="103490" y="80426"/>
                    <a:pt x="80323" y="103623"/>
                    <a:pt x="51745" y="103623"/>
                  </a:cubicBezTo>
                  <a:cubicBezTo>
                    <a:pt x="23167" y="103623"/>
                    <a:pt x="0" y="80426"/>
                    <a:pt x="0" y="51811"/>
                  </a:cubicBezTo>
                  <a:cubicBezTo>
                    <a:pt x="0" y="23197"/>
                    <a:pt x="23167" y="0"/>
                    <a:pt x="51745" y="0"/>
                  </a:cubicBezTo>
                  <a:cubicBezTo>
                    <a:pt x="80323" y="0"/>
                    <a:pt x="103490" y="23197"/>
                    <a:pt x="103490" y="51811"/>
                  </a:cubicBezTo>
                  <a:close/>
                </a:path>
              </a:pathLst>
            </a:custGeom>
            <a:grpFill/>
            <a:ln w="6648" cap="flat">
              <a:noFill/>
              <a:prstDash val="solid"/>
              <a:miter/>
            </a:ln>
          </p:spPr>
          <p:txBody>
            <a:bodyPr rtlCol="0" anchor="ctr"/>
            <a:lstStyle/>
            <a:p>
              <a:endParaRPr lang="en-PH"/>
            </a:p>
          </p:txBody>
        </p:sp>
        <p:sp>
          <p:nvSpPr>
            <p:cNvPr id="37" name="Freeform: Shape 36">
              <a:extLst>
                <a:ext uri="{FF2B5EF4-FFF2-40B4-BE49-F238E27FC236}">
                  <a16:creationId xmlns:a16="http://schemas.microsoft.com/office/drawing/2014/main" id="{CAB1DEB5-CD51-46D6-9E04-B8A5BB8C99AF}"/>
                </a:ext>
              </a:extLst>
            </p:cNvPr>
            <p:cNvSpPr/>
            <p:nvPr/>
          </p:nvSpPr>
          <p:spPr>
            <a:xfrm>
              <a:off x="4111491" y="5309093"/>
              <a:ext cx="187368" cy="103756"/>
            </a:xfrm>
            <a:custGeom>
              <a:avLst/>
              <a:gdLst>
                <a:gd name="connsiteX0" fmla="*/ 177050 w 187368"/>
                <a:gd name="connsiteY0" fmla="*/ 30834 h 103756"/>
                <a:gd name="connsiteX1" fmla="*/ 126436 w 187368"/>
                <a:gd name="connsiteY1" fmla="*/ 6660 h 103756"/>
                <a:gd name="connsiteX2" fmla="*/ 83869 w 187368"/>
                <a:gd name="connsiteY2" fmla="*/ 0 h 103756"/>
                <a:gd name="connsiteX3" fmla="*/ 41369 w 187368"/>
                <a:gd name="connsiteY3" fmla="*/ 6660 h 103756"/>
                <a:gd name="connsiteX4" fmla="*/ 2394 w 187368"/>
                <a:gd name="connsiteY4" fmla="*/ 23442 h 103756"/>
                <a:gd name="connsiteX5" fmla="*/ 0 w 187368"/>
                <a:gd name="connsiteY5" fmla="*/ 26172 h 103756"/>
                <a:gd name="connsiteX6" fmla="*/ 53208 w 187368"/>
                <a:gd name="connsiteY6" fmla="*/ 52811 h 103756"/>
                <a:gd name="connsiteX7" fmla="*/ 72629 w 187368"/>
                <a:gd name="connsiteY7" fmla="*/ 91902 h 103756"/>
                <a:gd name="connsiteX8" fmla="*/ 72629 w 187368"/>
                <a:gd name="connsiteY8" fmla="*/ 103756 h 103756"/>
                <a:gd name="connsiteX9" fmla="*/ 187359 w 187368"/>
                <a:gd name="connsiteY9" fmla="*/ 103756 h 103756"/>
                <a:gd name="connsiteX10" fmla="*/ 187359 w 187368"/>
                <a:gd name="connsiteY10" fmla="*/ 51612 h 103756"/>
                <a:gd name="connsiteX11" fmla="*/ 177050 w 187368"/>
                <a:gd name="connsiteY11" fmla="*/ 30834 h 1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7368" h="103756">
                  <a:moveTo>
                    <a:pt x="177050" y="30834"/>
                  </a:moveTo>
                  <a:cubicBezTo>
                    <a:pt x="162121" y="19209"/>
                    <a:pt x="144853" y="10962"/>
                    <a:pt x="126436" y="6660"/>
                  </a:cubicBezTo>
                  <a:cubicBezTo>
                    <a:pt x="112593" y="2611"/>
                    <a:pt x="98285" y="372"/>
                    <a:pt x="83869" y="0"/>
                  </a:cubicBezTo>
                  <a:cubicBezTo>
                    <a:pt x="69441" y="-32"/>
                    <a:pt x="55098" y="2215"/>
                    <a:pt x="41369" y="6660"/>
                  </a:cubicBezTo>
                  <a:cubicBezTo>
                    <a:pt x="27630" y="10323"/>
                    <a:pt x="14500" y="15977"/>
                    <a:pt x="2394" y="23442"/>
                  </a:cubicBezTo>
                  <a:lnTo>
                    <a:pt x="0" y="26172"/>
                  </a:lnTo>
                  <a:cubicBezTo>
                    <a:pt x="19337" y="31399"/>
                    <a:pt x="37430" y="40457"/>
                    <a:pt x="53208" y="52811"/>
                  </a:cubicBezTo>
                  <a:cubicBezTo>
                    <a:pt x="65609" y="61934"/>
                    <a:pt x="72844" y="76495"/>
                    <a:pt x="72629" y="91902"/>
                  </a:cubicBezTo>
                  <a:lnTo>
                    <a:pt x="72629" y="103756"/>
                  </a:lnTo>
                  <a:lnTo>
                    <a:pt x="187359" y="103756"/>
                  </a:lnTo>
                  <a:lnTo>
                    <a:pt x="187359" y="51612"/>
                  </a:lnTo>
                  <a:cubicBezTo>
                    <a:pt x="187585" y="43401"/>
                    <a:pt x="183722" y="35614"/>
                    <a:pt x="177050" y="30834"/>
                  </a:cubicBezTo>
                  <a:close/>
                </a:path>
              </a:pathLst>
            </a:custGeom>
            <a:grpFill/>
            <a:ln w="6648" cap="flat">
              <a:noFill/>
              <a:prstDash val="solid"/>
              <a:miter/>
            </a:ln>
          </p:spPr>
          <p:txBody>
            <a:bodyPr rtlCol="0" anchor="ctr"/>
            <a:lstStyle/>
            <a:p>
              <a:endParaRPr lang="en-PH"/>
            </a:p>
          </p:txBody>
        </p:sp>
        <p:sp>
          <p:nvSpPr>
            <p:cNvPr id="38" name="Freeform: Shape 37">
              <a:extLst>
                <a:ext uri="{FF2B5EF4-FFF2-40B4-BE49-F238E27FC236}">
                  <a16:creationId xmlns:a16="http://schemas.microsoft.com/office/drawing/2014/main" id="{2A750BB1-5F01-4C67-8707-715B021B43B2}"/>
                </a:ext>
              </a:extLst>
            </p:cNvPr>
            <p:cNvSpPr/>
            <p:nvPr/>
          </p:nvSpPr>
          <p:spPr>
            <a:xfrm>
              <a:off x="3815854" y="5309093"/>
              <a:ext cx="187624" cy="103756"/>
            </a:xfrm>
            <a:custGeom>
              <a:avLst/>
              <a:gdLst>
                <a:gd name="connsiteX0" fmla="*/ 114996 w 187624"/>
                <a:gd name="connsiteY0" fmla="*/ 91902 h 103756"/>
                <a:gd name="connsiteX1" fmla="*/ 133685 w 187624"/>
                <a:gd name="connsiteY1" fmla="*/ 53477 h 103756"/>
                <a:gd name="connsiteX2" fmla="*/ 134417 w 187624"/>
                <a:gd name="connsiteY2" fmla="*/ 52811 h 103756"/>
                <a:gd name="connsiteX3" fmla="*/ 135281 w 187624"/>
                <a:gd name="connsiteY3" fmla="*/ 52211 h 103756"/>
                <a:gd name="connsiteX4" fmla="*/ 187625 w 187624"/>
                <a:gd name="connsiteY4" fmla="*/ 26239 h 103756"/>
                <a:gd name="connsiteX5" fmla="*/ 183834 w 187624"/>
                <a:gd name="connsiteY5" fmla="*/ 21910 h 103756"/>
                <a:gd name="connsiteX6" fmla="*/ 146056 w 187624"/>
                <a:gd name="connsiteY6" fmla="*/ 6660 h 103756"/>
                <a:gd name="connsiteX7" fmla="*/ 103556 w 187624"/>
                <a:gd name="connsiteY7" fmla="*/ 0 h 103756"/>
                <a:gd name="connsiteX8" fmla="*/ 60990 w 187624"/>
                <a:gd name="connsiteY8" fmla="*/ 6660 h 103756"/>
                <a:gd name="connsiteX9" fmla="*/ 10376 w 187624"/>
                <a:gd name="connsiteY9" fmla="*/ 30834 h 103756"/>
                <a:gd name="connsiteX10" fmla="*/ 0 w 187624"/>
                <a:gd name="connsiteY10" fmla="*/ 51612 h 103756"/>
                <a:gd name="connsiteX11" fmla="*/ 0 w 187624"/>
                <a:gd name="connsiteY11" fmla="*/ 103756 h 103756"/>
                <a:gd name="connsiteX12" fmla="*/ 114996 w 187624"/>
                <a:gd name="connsiteY12" fmla="*/ 103756 h 1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7624" h="103756">
                  <a:moveTo>
                    <a:pt x="114996" y="91902"/>
                  </a:moveTo>
                  <a:cubicBezTo>
                    <a:pt x="115006" y="76901"/>
                    <a:pt x="121897" y="62735"/>
                    <a:pt x="133685" y="53477"/>
                  </a:cubicBezTo>
                  <a:lnTo>
                    <a:pt x="134417" y="52811"/>
                  </a:lnTo>
                  <a:lnTo>
                    <a:pt x="135281" y="52211"/>
                  </a:lnTo>
                  <a:cubicBezTo>
                    <a:pt x="151246" y="40836"/>
                    <a:pt x="168914" y="32069"/>
                    <a:pt x="187625" y="26239"/>
                  </a:cubicBezTo>
                  <a:cubicBezTo>
                    <a:pt x="186295" y="24841"/>
                    <a:pt x="185031" y="23376"/>
                    <a:pt x="183834" y="21910"/>
                  </a:cubicBezTo>
                  <a:cubicBezTo>
                    <a:pt x="172033" y="15046"/>
                    <a:pt x="159311" y="9911"/>
                    <a:pt x="146056" y="6660"/>
                  </a:cubicBezTo>
                  <a:cubicBezTo>
                    <a:pt x="132235" y="2616"/>
                    <a:pt x="117950" y="378"/>
                    <a:pt x="103556" y="0"/>
                  </a:cubicBezTo>
                  <a:cubicBezTo>
                    <a:pt x="89105" y="-37"/>
                    <a:pt x="74740" y="2211"/>
                    <a:pt x="60990" y="6660"/>
                  </a:cubicBezTo>
                  <a:cubicBezTo>
                    <a:pt x="42830" y="11676"/>
                    <a:pt x="25697" y="19859"/>
                    <a:pt x="10376" y="30834"/>
                  </a:cubicBezTo>
                  <a:cubicBezTo>
                    <a:pt x="3924" y="35806"/>
                    <a:pt x="102" y="43461"/>
                    <a:pt x="0" y="51612"/>
                  </a:cubicBezTo>
                  <a:lnTo>
                    <a:pt x="0" y="103756"/>
                  </a:lnTo>
                  <a:lnTo>
                    <a:pt x="114996" y="103756"/>
                  </a:lnTo>
                  <a:close/>
                </a:path>
              </a:pathLst>
            </a:custGeom>
            <a:grpFill/>
            <a:ln w="6648" cap="flat">
              <a:noFill/>
              <a:prstDash val="solid"/>
              <a:miter/>
            </a:ln>
          </p:spPr>
          <p:txBody>
            <a:bodyPr rtlCol="0" anchor="ctr"/>
            <a:lstStyle/>
            <a:p>
              <a:endParaRPr lang="en-PH"/>
            </a:p>
          </p:txBody>
        </p:sp>
        <p:sp>
          <p:nvSpPr>
            <p:cNvPr id="39" name="Freeform: Shape 38">
              <a:extLst>
                <a:ext uri="{FF2B5EF4-FFF2-40B4-BE49-F238E27FC236}">
                  <a16:creationId xmlns:a16="http://schemas.microsoft.com/office/drawing/2014/main" id="{1AF589BA-2C7F-44A6-A127-F1DD8FF3D6CE}"/>
                </a:ext>
              </a:extLst>
            </p:cNvPr>
            <p:cNvSpPr/>
            <p:nvPr/>
          </p:nvSpPr>
          <p:spPr>
            <a:xfrm>
              <a:off x="3953862" y="5349449"/>
              <a:ext cx="207053" cy="103357"/>
            </a:xfrm>
            <a:custGeom>
              <a:avLst/>
              <a:gdLst>
                <a:gd name="connsiteX0" fmla="*/ 0 w 207053"/>
                <a:gd name="connsiteY0" fmla="*/ 103358 h 103357"/>
                <a:gd name="connsiteX1" fmla="*/ 0 w 207053"/>
                <a:gd name="connsiteY1" fmla="*/ 51546 h 103357"/>
                <a:gd name="connsiteX2" fmla="*/ 10376 w 207053"/>
                <a:gd name="connsiteY2" fmla="*/ 30835 h 103357"/>
                <a:gd name="connsiteX3" fmla="*/ 60990 w 207053"/>
                <a:gd name="connsiteY3" fmla="*/ 6661 h 103357"/>
                <a:gd name="connsiteX4" fmla="*/ 103490 w 207053"/>
                <a:gd name="connsiteY4" fmla="*/ 1 h 103357"/>
                <a:gd name="connsiteX5" fmla="*/ 146056 w 207053"/>
                <a:gd name="connsiteY5" fmla="*/ 6661 h 103357"/>
                <a:gd name="connsiteX6" fmla="*/ 196670 w 207053"/>
                <a:gd name="connsiteY6" fmla="*/ 30835 h 103357"/>
                <a:gd name="connsiteX7" fmla="*/ 207046 w 207053"/>
                <a:gd name="connsiteY7" fmla="*/ 51546 h 103357"/>
                <a:gd name="connsiteX8" fmla="*/ 207046 w 207053"/>
                <a:gd name="connsiteY8" fmla="*/ 103358 h 103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7053" h="103357">
                  <a:moveTo>
                    <a:pt x="0" y="103358"/>
                  </a:moveTo>
                  <a:lnTo>
                    <a:pt x="0" y="51546"/>
                  </a:lnTo>
                  <a:cubicBezTo>
                    <a:pt x="31" y="43397"/>
                    <a:pt x="3871" y="35732"/>
                    <a:pt x="10376" y="30835"/>
                  </a:cubicBezTo>
                  <a:cubicBezTo>
                    <a:pt x="25666" y="19809"/>
                    <a:pt x="42809" y="11621"/>
                    <a:pt x="60990" y="6661"/>
                  </a:cubicBezTo>
                  <a:cubicBezTo>
                    <a:pt x="74711" y="2187"/>
                    <a:pt x="89059" y="-61"/>
                    <a:pt x="103490" y="1"/>
                  </a:cubicBezTo>
                  <a:cubicBezTo>
                    <a:pt x="117909" y="340"/>
                    <a:pt x="132221" y="2580"/>
                    <a:pt x="146056" y="6661"/>
                  </a:cubicBezTo>
                  <a:cubicBezTo>
                    <a:pt x="164493" y="10906"/>
                    <a:pt x="181773" y="19159"/>
                    <a:pt x="196670" y="30835"/>
                  </a:cubicBezTo>
                  <a:cubicBezTo>
                    <a:pt x="203366" y="35571"/>
                    <a:pt x="207259" y="43341"/>
                    <a:pt x="207046" y="51546"/>
                  </a:cubicBezTo>
                  <a:lnTo>
                    <a:pt x="207046" y="103358"/>
                  </a:lnTo>
                  <a:close/>
                </a:path>
              </a:pathLst>
            </a:custGeom>
            <a:grpFill/>
            <a:ln w="6648" cap="flat">
              <a:noFill/>
              <a:prstDash val="solid"/>
              <a:miter/>
            </a:ln>
          </p:spPr>
          <p:txBody>
            <a:bodyPr rtlCol="0" anchor="ctr"/>
            <a:lstStyle/>
            <a:p>
              <a:endParaRPr lang="en-PH"/>
            </a:p>
          </p:txBody>
        </p:sp>
        <p:sp>
          <p:nvSpPr>
            <p:cNvPr id="40" name="Freeform: Shape 39">
              <a:extLst>
                <a:ext uri="{FF2B5EF4-FFF2-40B4-BE49-F238E27FC236}">
                  <a16:creationId xmlns:a16="http://schemas.microsoft.com/office/drawing/2014/main" id="{36871B2E-287C-47E5-AA37-55EF996D773B}"/>
                </a:ext>
              </a:extLst>
            </p:cNvPr>
            <p:cNvSpPr/>
            <p:nvPr/>
          </p:nvSpPr>
          <p:spPr>
            <a:xfrm>
              <a:off x="4005607" y="5231710"/>
              <a:ext cx="103489" cy="103622"/>
            </a:xfrm>
            <a:custGeom>
              <a:avLst/>
              <a:gdLst>
                <a:gd name="connsiteX0" fmla="*/ 103490 w 103489"/>
                <a:gd name="connsiteY0" fmla="*/ 51811 h 103622"/>
                <a:gd name="connsiteX1" fmla="*/ 51745 w 103489"/>
                <a:gd name="connsiteY1" fmla="*/ 103623 h 103622"/>
                <a:gd name="connsiteX2" fmla="*/ 0 w 103489"/>
                <a:gd name="connsiteY2" fmla="*/ 51811 h 103622"/>
                <a:gd name="connsiteX3" fmla="*/ 51745 w 103489"/>
                <a:gd name="connsiteY3" fmla="*/ 0 h 103622"/>
                <a:gd name="connsiteX4" fmla="*/ 103490 w 103489"/>
                <a:gd name="connsiteY4" fmla="*/ 51811 h 103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9" h="103622">
                  <a:moveTo>
                    <a:pt x="103490" y="51811"/>
                  </a:moveTo>
                  <a:cubicBezTo>
                    <a:pt x="103490" y="80426"/>
                    <a:pt x="80323" y="103623"/>
                    <a:pt x="51745" y="103623"/>
                  </a:cubicBezTo>
                  <a:cubicBezTo>
                    <a:pt x="23167" y="103623"/>
                    <a:pt x="0" y="80426"/>
                    <a:pt x="0" y="51811"/>
                  </a:cubicBezTo>
                  <a:cubicBezTo>
                    <a:pt x="0" y="23197"/>
                    <a:pt x="23167" y="0"/>
                    <a:pt x="51745" y="0"/>
                  </a:cubicBezTo>
                  <a:cubicBezTo>
                    <a:pt x="80323" y="0"/>
                    <a:pt x="103490" y="23197"/>
                    <a:pt x="103490" y="51811"/>
                  </a:cubicBezTo>
                  <a:close/>
                </a:path>
              </a:pathLst>
            </a:custGeom>
            <a:grpFill/>
            <a:ln w="6648" cap="flat">
              <a:noFill/>
              <a:prstDash val="solid"/>
              <a:miter/>
            </a:ln>
          </p:spPr>
          <p:txBody>
            <a:bodyPr rtlCol="0" anchor="ctr"/>
            <a:lstStyle/>
            <a:p>
              <a:endParaRPr lang="en-PH"/>
            </a:p>
          </p:txBody>
        </p:sp>
        <p:sp>
          <p:nvSpPr>
            <p:cNvPr id="41" name="Freeform: Shape 40">
              <a:extLst>
                <a:ext uri="{FF2B5EF4-FFF2-40B4-BE49-F238E27FC236}">
                  <a16:creationId xmlns:a16="http://schemas.microsoft.com/office/drawing/2014/main" id="{6FEACEC9-1CF4-4BA9-AAE7-D58655F4C5CD}"/>
                </a:ext>
              </a:extLst>
            </p:cNvPr>
            <p:cNvSpPr/>
            <p:nvPr/>
          </p:nvSpPr>
          <p:spPr>
            <a:xfrm>
              <a:off x="3816253" y="4920042"/>
              <a:ext cx="483860" cy="239744"/>
            </a:xfrm>
            <a:custGeom>
              <a:avLst/>
              <a:gdLst>
                <a:gd name="connsiteX0" fmla="*/ 457256 w 483860"/>
                <a:gd name="connsiteY0" fmla="*/ 0 h 239744"/>
                <a:gd name="connsiteX1" fmla="*/ 26604 w 483860"/>
                <a:gd name="connsiteY1" fmla="*/ 0 h 239744"/>
                <a:gd name="connsiteX2" fmla="*/ 0 w 483860"/>
                <a:gd name="connsiteY2" fmla="*/ 26638 h 239744"/>
                <a:gd name="connsiteX3" fmla="*/ 0 w 483860"/>
                <a:gd name="connsiteY3" fmla="*/ 173149 h 239744"/>
                <a:gd name="connsiteX4" fmla="*/ 26604 w 483860"/>
                <a:gd name="connsiteY4" fmla="*/ 199787 h 239744"/>
                <a:gd name="connsiteX5" fmla="*/ 124706 w 483860"/>
                <a:gd name="connsiteY5" fmla="*/ 199787 h 239744"/>
                <a:gd name="connsiteX6" fmla="*/ 124706 w 483860"/>
                <a:gd name="connsiteY6" fmla="*/ 239744 h 239744"/>
                <a:gd name="connsiteX7" fmla="*/ 166608 w 483860"/>
                <a:gd name="connsiteY7" fmla="*/ 199787 h 239744"/>
                <a:gd name="connsiteX8" fmla="*/ 211834 w 483860"/>
                <a:gd name="connsiteY8" fmla="*/ 199787 h 239744"/>
                <a:gd name="connsiteX9" fmla="*/ 237773 w 483860"/>
                <a:gd name="connsiteY9" fmla="*/ 239744 h 239744"/>
                <a:gd name="connsiteX10" fmla="*/ 261717 w 483860"/>
                <a:gd name="connsiteY10" fmla="*/ 199787 h 239744"/>
                <a:gd name="connsiteX11" fmla="*/ 308939 w 483860"/>
                <a:gd name="connsiteY11" fmla="*/ 199787 h 239744"/>
                <a:gd name="connsiteX12" fmla="*/ 350840 w 483860"/>
                <a:gd name="connsiteY12" fmla="*/ 239744 h 239744"/>
                <a:gd name="connsiteX13" fmla="*/ 350840 w 483860"/>
                <a:gd name="connsiteY13" fmla="*/ 199787 h 239744"/>
                <a:gd name="connsiteX14" fmla="*/ 457256 w 483860"/>
                <a:gd name="connsiteY14" fmla="*/ 199787 h 239744"/>
                <a:gd name="connsiteX15" fmla="*/ 483860 w 483860"/>
                <a:gd name="connsiteY15" fmla="*/ 173149 h 239744"/>
                <a:gd name="connsiteX16" fmla="*/ 483860 w 483860"/>
                <a:gd name="connsiteY16" fmla="*/ 26638 h 239744"/>
                <a:gd name="connsiteX17" fmla="*/ 457256 w 483860"/>
                <a:gd name="connsiteY17" fmla="*/ 0 h 239744"/>
                <a:gd name="connsiteX18" fmla="*/ 66510 w 483860"/>
                <a:gd name="connsiteY18" fmla="*/ 59936 h 239744"/>
                <a:gd name="connsiteX19" fmla="*/ 377444 w 483860"/>
                <a:gd name="connsiteY19" fmla="*/ 59936 h 239744"/>
                <a:gd name="connsiteX20" fmla="*/ 377444 w 483860"/>
                <a:gd name="connsiteY20" fmla="*/ 73255 h 239744"/>
                <a:gd name="connsiteX21" fmla="*/ 66510 w 483860"/>
                <a:gd name="connsiteY21" fmla="*/ 73255 h 239744"/>
                <a:gd name="connsiteX22" fmla="*/ 310934 w 483860"/>
                <a:gd name="connsiteY22" fmla="*/ 139851 h 239744"/>
                <a:gd name="connsiteX23" fmla="*/ 66510 w 483860"/>
                <a:gd name="connsiteY23" fmla="*/ 139851 h 239744"/>
                <a:gd name="connsiteX24" fmla="*/ 66510 w 483860"/>
                <a:gd name="connsiteY24" fmla="*/ 126532 h 239744"/>
                <a:gd name="connsiteX25" fmla="*/ 310934 w 483860"/>
                <a:gd name="connsiteY25" fmla="*/ 126532 h 239744"/>
                <a:gd name="connsiteX26" fmla="*/ 417350 w 483860"/>
                <a:gd name="connsiteY26" fmla="*/ 106553 h 239744"/>
                <a:gd name="connsiteX27" fmla="*/ 66510 w 483860"/>
                <a:gd name="connsiteY27" fmla="*/ 106553 h 239744"/>
                <a:gd name="connsiteX28" fmla="*/ 66510 w 483860"/>
                <a:gd name="connsiteY28" fmla="*/ 93234 h 239744"/>
                <a:gd name="connsiteX29" fmla="*/ 417350 w 483860"/>
                <a:gd name="connsiteY29" fmla="*/ 93234 h 23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3860" h="239744">
                  <a:moveTo>
                    <a:pt x="457256" y="0"/>
                  </a:moveTo>
                  <a:lnTo>
                    <a:pt x="26604" y="0"/>
                  </a:lnTo>
                  <a:cubicBezTo>
                    <a:pt x="11911" y="0"/>
                    <a:pt x="0" y="11926"/>
                    <a:pt x="0" y="26638"/>
                  </a:cubicBezTo>
                  <a:lnTo>
                    <a:pt x="0" y="173149"/>
                  </a:lnTo>
                  <a:cubicBezTo>
                    <a:pt x="0" y="187860"/>
                    <a:pt x="11911" y="199787"/>
                    <a:pt x="26604" y="199787"/>
                  </a:cubicBezTo>
                  <a:lnTo>
                    <a:pt x="124706" y="199787"/>
                  </a:lnTo>
                  <a:lnTo>
                    <a:pt x="124706" y="239744"/>
                  </a:lnTo>
                  <a:lnTo>
                    <a:pt x="166608" y="199787"/>
                  </a:lnTo>
                  <a:lnTo>
                    <a:pt x="211834" y="199787"/>
                  </a:lnTo>
                  <a:lnTo>
                    <a:pt x="237773" y="239744"/>
                  </a:lnTo>
                  <a:lnTo>
                    <a:pt x="261717" y="199787"/>
                  </a:lnTo>
                  <a:lnTo>
                    <a:pt x="308939" y="199787"/>
                  </a:lnTo>
                  <a:lnTo>
                    <a:pt x="350840" y="239744"/>
                  </a:lnTo>
                  <a:lnTo>
                    <a:pt x="350840" y="199787"/>
                  </a:lnTo>
                  <a:lnTo>
                    <a:pt x="457256" y="199787"/>
                  </a:lnTo>
                  <a:cubicBezTo>
                    <a:pt x="471949" y="199787"/>
                    <a:pt x="483860" y="187860"/>
                    <a:pt x="483860" y="173149"/>
                  </a:cubicBezTo>
                  <a:lnTo>
                    <a:pt x="483860" y="26638"/>
                  </a:lnTo>
                  <a:cubicBezTo>
                    <a:pt x="483860" y="11926"/>
                    <a:pt x="471949" y="0"/>
                    <a:pt x="457256" y="0"/>
                  </a:cubicBezTo>
                  <a:close/>
                  <a:moveTo>
                    <a:pt x="66510" y="59936"/>
                  </a:moveTo>
                  <a:lnTo>
                    <a:pt x="377444" y="59936"/>
                  </a:lnTo>
                  <a:lnTo>
                    <a:pt x="377444" y="73255"/>
                  </a:lnTo>
                  <a:lnTo>
                    <a:pt x="66510" y="73255"/>
                  </a:lnTo>
                  <a:close/>
                  <a:moveTo>
                    <a:pt x="310934" y="139851"/>
                  </a:moveTo>
                  <a:lnTo>
                    <a:pt x="66510" y="139851"/>
                  </a:lnTo>
                  <a:lnTo>
                    <a:pt x="66510" y="126532"/>
                  </a:lnTo>
                  <a:lnTo>
                    <a:pt x="310934" y="126532"/>
                  </a:lnTo>
                  <a:close/>
                  <a:moveTo>
                    <a:pt x="417350" y="106553"/>
                  </a:moveTo>
                  <a:lnTo>
                    <a:pt x="66510" y="106553"/>
                  </a:lnTo>
                  <a:lnTo>
                    <a:pt x="66510" y="93234"/>
                  </a:lnTo>
                  <a:lnTo>
                    <a:pt x="417350" y="93234"/>
                  </a:lnTo>
                  <a:close/>
                </a:path>
              </a:pathLst>
            </a:custGeom>
            <a:grpFill/>
            <a:ln w="6648" cap="flat">
              <a:noFill/>
              <a:prstDash val="solid"/>
              <a:miter/>
            </a:ln>
          </p:spPr>
          <p:txBody>
            <a:bodyPr rtlCol="0" anchor="ctr"/>
            <a:lstStyle/>
            <a:p>
              <a:endParaRPr lang="en-PH"/>
            </a:p>
          </p:txBody>
        </p:sp>
      </p:grpSp>
      <p:grpSp>
        <p:nvGrpSpPr>
          <p:cNvPr id="42" name="Graphic 12" descr="Contract">
            <a:extLst>
              <a:ext uri="{FF2B5EF4-FFF2-40B4-BE49-F238E27FC236}">
                <a16:creationId xmlns:a16="http://schemas.microsoft.com/office/drawing/2014/main" id="{D92E77CF-8528-4764-BC6A-2D013E31DD72}"/>
              </a:ext>
            </a:extLst>
          </p:cNvPr>
          <p:cNvGrpSpPr/>
          <p:nvPr/>
        </p:nvGrpSpPr>
        <p:grpSpPr>
          <a:xfrm>
            <a:off x="3903671" y="2656673"/>
            <a:ext cx="420847" cy="543727"/>
            <a:chOff x="3798896" y="2589998"/>
            <a:chExt cx="447138" cy="577695"/>
          </a:xfrm>
          <a:solidFill>
            <a:schemeClr val="bg1"/>
          </a:solidFill>
        </p:grpSpPr>
        <p:sp>
          <p:nvSpPr>
            <p:cNvPr id="43" name="Freeform: Shape 42">
              <a:extLst>
                <a:ext uri="{FF2B5EF4-FFF2-40B4-BE49-F238E27FC236}">
                  <a16:creationId xmlns:a16="http://schemas.microsoft.com/office/drawing/2014/main" id="{B30391F6-D219-4508-8927-F264E5F2CE8B}"/>
                </a:ext>
              </a:extLst>
            </p:cNvPr>
            <p:cNvSpPr/>
            <p:nvPr/>
          </p:nvSpPr>
          <p:spPr>
            <a:xfrm>
              <a:off x="3798896" y="2589998"/>
              <a:ext cx="447138" cy="577695"/>
            </a:xfrm>
            <a:custGeom>
              <a:avLst/>
              <a:gdLst>
                <a:gd name="connsiteX0" fmla="*/ 43271 w 447138"/>
                <a:gd name="connsiteY0" fmla="*/ 43327 h 577695"/>
                <a:gd name="connsiteX1" fmla="*/ 403867 w 447138"/>
                <a:gd name="connsiteY1" fmla="*/ 43327 h 577695"/>
                <a:gd name="connsiteX2" fmla="*/ 403867 w 447138"/>
                <a:gd name="connsiteY2" fmla="*/ 534369 h 577695"/>
                <a:gd name="connsiteX3" fmla="*/ 43271 w 447138"/>
                <a:gd name="connsiteY3" fmla="*/ 534369 h 577695"/>
                <a:gd name="connsiteX4" fmla="*/ 43271 w 447138"/>
                <a:gd name="connsiteY4" fmla="*/ 43327 h 577695"/>
                <a:gd name="connsiteX5" fmla="*/ 0 w 447138"/>
                <a:gd name="connsiteY5" fmla="*/ 577696 h 577695"/>
                <a:gd name="connsiteX6" fmla="*/ 447138 w 447138"/>
                <a:gd name="connsiteY6" fmla="*/ 577696 h 577695"/>
                <a:gd name="connsiteX7" fmla="*/ 447138 w 447138"/>
                <a:gd name="connsiteY7" fmla="*/ 0 h 577695"/>
                <a:gd name="connsiteX8" fmla="*/ 0 w 447138"/>
                <a:gd name="connsiteY8" fmla="*/ 0 h 577695"/>
                <a:gd name="connsiteX9" fmla="*/ 0 w 447138"/>
                <a:gd name="connsiteY9" fmla="*/ 577696 h 577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7138" h="577695">
                  <a:moveTo>
                    <a:pt x="43271" y="43327"/>
                  </a:moveTo>
                  <a:lnTo>
                    <a:pt x="403867" y="43327"/>
                  </a:lnTo>
                  <a:lnTo>
                    <a:pt x="403867" y="534369"/>
                  </a:lnTo>
                  <a:lnTo>
                    <a:pt x="43271" y="534369"/>
                  </a:lnTo>
                  <a:lnTo>
                    <a:pt x="43271" y="43327"/>
                  </a:lnTo>
                  <a:close/>
                  <a:moveTo>
                    <a:pt x="0" y="577696"/>
                  </a:moveTo>
                  <a:lnTo>
                    <a:pt x="447138" y="577696"/>
                  </a:lnTo>
                  <a:lnTo>
                    <a:pt x="447138" y="0"/>
                  </a:lnTo>
                  <a:lnTo>
                    <a:pt x="0" y="0"/>
                  </a:lnTo>
                  <a:lnTo>
                    <a:pt x="0" y="577696"/>
                  </a:lnTo>
                  <a:close/>
                </a:path>
              </a:pathLst>
            </a:custGeom>
            <a:grpFill/>
            <a:ln w="7144" cap="flat">
              <a:noFill/>
              <a:prstDash val="solid"/>
              <a:miter/>
            </a:ln>
          </p:spPr>
          <p:txBody>
            <a:bodyPr rtlCol="0" anchor="ctr"/>
            <a:lstStyle/>
            <a:p>
              <a:endParaRPr lang="en-PH"/>
            </a:p>
          </p:txBody>
        </p:sp>
        <p:sp>
          <p:nvSpPr>
            <p:cNvPr id="44" name="Freeform: Shape 43">
              <a:extLst>
                <a:ext uri="{FF2B5EF4-FFF2-40B4-BE49-F238E27FC236}">
                  <a16:creationId xmlns:a16="http://schemas.microsoft.com/office/drawing/2014/main" id="{92B436F6-A01D-43F6-8731-42880CC6D5F6}"/>
                </a:ext>
              </a:extLst>
            </p:cNvPr>
            <p:cNvSpPr/>
            <p:nvPr/>
          </p:nvSpPr>
          <p:spPr>
            <a:xfrm>
              <a:off x="4029677" y="3008828"/>
              <a:ext cx="129814" cy="28884"/>
            </a:xfrm>
            <a:custGeom>
              <a:avLst/>
              <a:gdLst>
                <a:gd name="connsiteX0" fmla="*/ 0 w 129814"/>
                <a:gd name="connsiteY0" fmla="*/ 0 h 28884"/>
                <a:gd name="connsiteX1" fmla="*/ 129814 w 129814"/>
                <a:gd name="connsiteY1" fmla="*/ 0 h 28884"/>
                <a:gd name="connsiteX2" fmla="*/ 129814 w 129814"/>
                <a:gd name="connsiteY2" fmla="*/ 28885 h 28884"/>
                <a:gd name="connsiteX3" fmla="*/ 0 w 129814"/>
                <a:gd name="connsiteY3" fmla="*/ 28885 h 28884"/>
              </a:gdLst>
              <a:ahLst/>
              <a:cxnLst>
                <a:cxn ang="0">
                  <a:pos x="connsiteX0" y="connsiteY0"/>
                </a:cxn>
                <a:cxn ang="0">
                  <a:pos x="connsiteX1" y="connsiteY1"/>
                </a:cxn>
                <a:cxn ang="0">
                  <a:pos x="connsiteX2" y="connsiteY2"/>
                </a:cxn>
                <a:cxn ang="0">
                  <a:pos x="connsiteX3" y="connsiteY3"/>
                </a:cxn>
              </a:cxnLst>
              <a:rect l="l" t="t" r="r" b="b"/>
              <a:pathLst>
                <a:path w="129814" h="28884">
                  <a:moveTo>
                    <a:pt x="0" y="0"/>
                  </a:moveTo>
                  <a:lnTo>
                    <a:pt x="129814" y="0"/>
                  </a:lnTo>
                  <a:lnTo>
                    <a:pt x="129814" y="28885"/>
                  </a:lnTo>
                  <a:lnTo>
                    <a:pt x="0" y="28885"/>
                  </a:lnTo>
                  <a:close/>
                </a:path>
              </a:pathLst>
            </a:custGeom>
            <a:grpFill/>
            <a:ln w="7144" cap="flat">
              <a:noFill/>
              <a:prstDash val="solid"/>
              <a:miter/>
            </a:ln>
          </p:spPr>
          <p:txBody>
            <a:bodyPr rtlCol="0" anchor="ctr"/>
            <a:lstStyle/>
            <a:p>
              <a:endParaRPr lang="en-PH"/>
            </a:p>
          </p:txBody>
        </p:sp>
        <p:sp>
          <p:nvSpPr>
            <p:cNvPr id="45" name="Freeform: Shape 44">
              <a:extLst>
                <a:ext uri="{FF2B5EF4-FFF2-40B4-BE49-F238E27FC236}">
                  <a16:creationId xmlns:a16="http://schemas.microsoft.com/office/drawing/2014/main" id="{11166A29-E5FD-4D63-A603-88FBB31DB77D}"/>
                </a:ext>
              </a:extLst>
            </p:cNvPr>
            <p:cNvSpPr/>
            <p:nvPr/>
          </p:nvSpPr>
          <p:spPr>
            <a:xfrm>
              <a:off x="3885439" y="2691095"/>
              <a:ext cx="274052" cy="28884"/>
            </a:xfrm>
            <a:custGeom>
              <a:avLst/>
              <a:gdLst>
                <a:gd name="connsiteX0" fmla="*/ 0 w 274052"/>
                <a:gd name="connsiteY0" fmla="*/ 0 h 28884"/>
                <a:gd name="connsiteX1" fmla="*/ 274052 w 274052"/>
                <a:gd name="connsiteY1" fmla="*/ 0 h 28884"/>
                <a:gd name="connsiteX2" fmla="*/ 274052 w 274052"/>
                <a:gd name="connsiteY2" fmla="*/ 28885 h 28884"/>
                <a:gd name="connsiteX3" fmla="*/ 0 w 274052"/>
                <a:gd name="connsiteY3" fmla="*/ 28885 h 28884"/>
              </a:gdLst>
              <a:ahLst/>
              <a:cxnLst>
                <a:cxn ang="0">
                  <a:pos x="connsiteX0" y="connsiteY0"/>
                </a:cxn>
                <a:cxn ang="0">
                  <a:pos x="connsiteX1" y="connsiteY1"/>
                </a:cxn>
                <a:cxn ang="0">
                  <a:pos x="connsiteX2" y="connsiteY2"/>
                </a:cxn>
                <a:cxn ang="0">
                  <a:pos x="connsiteX3" y="connsiteY3"/>
                </a:cxn>
              </a:cxnLst>
              <a:rect l="l" t="t" r="r" b="b"/>
              <a:pathLst>
                <a:path w="274052" h="28884">
                  <a:moveTo>
                    <a:pt x="0" y="0"/>
                  </a:moveTo>
                  <a:lnTo>
                    <a:pt x="274052" y="0"/>
                  </a:lnTo>
                  <a:lnTo>
                    <a:pt x="274052" y="28885"/>
                  </a:lnTo>
                  <a:lnTo>
                    <a:pt x="0" y="28885"/>
                  </a:lnTo>
                  <a:close/>
                </a:path>
              </a:pathLst>
            </a:custGeom>
            <a:grpFill/>
            <a:ln w="7144" cap="flat">
              <a:noFill/>
              <a:prstDash val="solid"/>
              <a:miter/>
            </a:ln>
          </p:spPr>
          <p:txBody>
            <a:bodyPr rtlCol="0" anchor="ctr"/>
            <a:lstStyle/>
            <a:p>
              <a:endParaRPr lang="en-PH"/>
            </a:p>
          </p:txBody>
        </p:sp>
        <p:sp>
          <p:nvSpPr>
            <p:cNvPr id="46" name="Freeform: Shape 45">
              <a:extLst>
                <a:ext uri="{FF2B5EF4-FFF2-40B4-BE49-F238E27FC236}">
                  <a16:creationId xmlns:a16="http://schemas.microsoft.com/office/drawing/2014/main" id="{E88CD3B5-CA9D-4E12-8AB5-DF9BAA76CEE3}"/>
                </a:ext>
              </a:extLst>
            </p:cNvPr>
            <p:cNvSpPr/>
            <p:nvPr/>
          </p:nvSpPr>
          <p:spPr>
            <a:xfrm>
              <a:off x="3885439" y="2748864"/>
              <a:ext cx="274052" cy="28884"/>
            </a:xfrm>
            <a:custGeom>
              <a:avLst/>
              <a:gdLst>
                <a:gd name="connsiteX0" fmla="*/ 0 w 274052"/>
                <a:gd name="connsiteY0" fmla="*/ 0 h 28884"/>
                <a:gd name="connsiteX1" fmla="*/ 274052 w 274052"/>
                <a:gd name="connsiteY1" fmla="*/ 0 h 28884"/>
                <a:gd name="connsiteX2" fmla="*/ 274052 w 274052"/>
                <a:gd name="connsiteY2" fmla="*/ 28885 h 28884"/>
                <a:gd name="connsiteX3" fmla="*/ 0 w 274052"/>
                <a:gd name="connsiteY3" fmla="*/ 28885 h 28884"/>
              </a:gdLst>
              <a:ahLst/>
              <a:cxnLst>
                <a:cxn ang="0">
                  <a:pos x="connsiteX0" y="connsiteY0"/>
                </a:cxn>
                <a:cxn ang="0">
                  <a:pos x="connsiteX1" y="connsiteY1"/>
                </a:cxn>
                <a:cxn ang="0">
                  <a:pos x="connsiteX2" y="connsiteY2"/>
                </a:cxn>
                <a:cxn ang="0">
                  <a:pos x="connsiteX3" y="connsiteY3"/>
                </a:cxn>
              </a:cxnLst>
              <a:rect l="l" t="t" r="r" b="b"/>
              <a:pathLst>
                <a:path w="274052" h="28884">
                  <a:moveTo>
                    <a:pt x="0" y="0"/>
                  </a:moveTo>
                  <a:lnTo>
                    <a:pt x="274052" y="0"/>
                  </a:lnTo>
                  <a:lnTo>
                    <a:pt x="274052" y="28885"/>
                  </a:lnTo>
                  <a:lnTo>
                    <a:pt x="0" y="28885"/>
                  </a:lnTo>
                  <a:close/>
                </a:path>
              </a:pathLst>
            </a:custGeom>
            <a:grpFill/>
            <a:ln w="7144" cap="flat">
              <a:noFill/>
              <a:prstDash val="solid"/>
              <a:miter/>
            </a:ln>
          </p:spPr>
          <p:txBody>
            <a:bodyPr rtlCol="0" anchor="ctr"/>
            <a:lstStyle/>
            <a:p>
              <a:endParaRPr lang="en-PH"/>
            </a:p>
          </p:txBody>
        </p:sp>
        <p:sp>
          <p:nvSpPr>
            <p:cNvPr id="47" name="Freeform: Shape 46">
              <a:extLst>
                <a:ext uri="{FF2B5EF4-FFF2-40B4-BE49-F238E27FC236}">
                  <a16:creationId xmlns:a16="http://schemas.microsoft.com/office/drawing/2014/main" id="{BAE61F22-0D31-4FCB-93F7-FA949EE953E5}"/>
                </a:ext>
              </a:extLst>
            </p:cNvPr>
            <p:cNvSpPr/>
            <p:nvPr/>
          </p:nvSpPr>
          <p:spPr>
            <a:xfrm>
              <a:off x="3885439" y="2806634"/>
              <a:ext cx="274052" cy="28884"/>
            </a:xfrm>
            <a:custGeom>
              <a:avLst/>
              <a:gdLst>
                <a:gd name="connsiteX0" fmla="*/ 0 w 274052"/>
                <a:gd name="connsiteY0" fmla="*/ 0 h 28884"/>
                <a:gd name="connsiteX1" fmla="*/ 274052 w 274052"/>
                <a:gd name="connsiteY1" fmla="*/ 0 h 28884"/>
                <a:gd name="connsiteX2" fmla="*/ 274052 w 274052"/>
                <a:gd name="connsiteY2" fmla="*/ 28885 h 28884"/>
                <a:gd name="connsiteX3" fmla="*/ 0 w 274052"/>
                <a:gd name="connsiteY3" fmla="*/ 28885 h 28884"/>
              </a:gdLst>
              <a:ahLst/>
              <a:cxnLst>
                <a:cxn ang="0">
                  <a:pos x="connsiteX0" y="connsiteY0"/>
                </a:cxn>
                <a:cxn ang="0">
                  <a:pos x="connsiteX1" y="connsiteY1"/>
                </a:cxn>
                <a:cxn ang="0">
                  <a:pos x="connsiteX2" y="connsiteY2"/>
                </a:cxn>
                <a:cxn ang="0">
                  <a:pos x="connsiteX3" y="connsiteY3"/>
                </a:cxn>
              </a:cxnLst>
              <a:rect l="l" t="t" r="r" b="b"/>
              <a:pathLst>
                <a:path w="274052" h="28884">
                  <a:moveTo>
                    <a:pt x="0" y="0"/>
                  </a:moveTo>
                  <a:lnTo>
                    <a:pt x="274052" y="0"/>
                  </a:lnTo>
                  <a:lnTo>
                    <a:pt x="274052" y="28885"/>
                  </a:lnTo>
                  <a:lnTo>
                    <a:pt x="0" y="28885"/>
                  </a:lnTo>
                  <a:close/>
                </a:path>
              </a:pathLst>
            </a:custGeom>
            <a:grpFill/>
            <a:ln w="7144" cap="flat">
              <a:noFill/>
              <a:prstDash val="solid"/>
              <a:miter/>
            </a:ln>
          </p:spPr>
          <p:txBody>
            <a:bodyPr rtlCol="0" anchor="ctr"/>
            <a:lstStyle/>
            <a:p>
              <a:endParaRPr lang="en-PH"/>
            </a:p>
          </p:txBody>
        </p:sp>
        <p:sp>
          <p:nvSpPr>
            <p:cNvPr id="48" name="Freeform: Shape 47">
              <a:extLst>
                <a:ext uri="{FF2B5EF4-FFF2-40B4-BE49-F238E27FC236}">
                  <a16:creationId xmlns:a16="http://schemas.microsoft.com/office/drawing/2014/main" id="{24F0FDBB-98F8-4DD1-A543-CBD3EB4F48A3}"/>
                </a:ext>
              </a:extLst>
            </p:cNvPr>
            <p:cNvSpPr/>
            <p:nvPr/>
          </p:nvSpPr>
          <p:spPr>
            <a:xfrm>
              <a:off x="3885439" y="2864404"/>
              <a:ext cx="137026" cy="28884"/>
            </a:xfrm>
            <a:custGeom>
              <a:avLst/>
              <a:gdLst>
                <a:gd name="connsiteX0" fmla="*/ 0 w 137026"/>
                <a:gd name="connsiteY0" fmla="*/ 0 h 28884"/>
                <a:gd name="connsiteX1" fmla="*/ 137026 w 137026"/>
                <a:gd name="connsiteY1" fmla="*/ 0 h 28884"/>
                <a:gd name="connsiteX2" fmla="*/ 137026 w 137026"/>
                <a:gd name="connsiteY2" fmla="*/ 28885 h 28884"/>
                <a:gd name="connsiteX3" fmla="*/ 0 w 137026"/>
                <a:gd name="connsiteY3" fmla="*/ 28885 h 28884"/>
              </a:gdLst>
              <a:ahLst/>
              <a:cxnLst>
                <a:cxn ang="0">
                  <a:pos x="connsiteX0" y="connsiteY0"/>
                </a:cxn>
                <a:cxn ang="0">
                  <a:pos x="connsiteX1" y="connsiteY1"/>
                </a:cxn>
                <a:cxn ang="0">
                  <a:pos x="connsiteX2" y="connsiteY2"/>
                </a:cxn>
                <a:cxn ang="0">
                  <a:pos x="connsiteX3" y="connsiteY3"/>
                </a:cxn>
              </a:cxnLst>
              <a:rect l="l" t="t" r="r" b="b"/>
              <a:pathLst>
                <a:path w="137026" h="28884">
                  <a:moveTo>
                    <a:pt x="0" y="0"/>
                  </a:moveTo>
                  <a:lnTo>
                    <a:pt x="137026" y="0"/>
                  </a:lnTo>
                  <a:lnTo>
                    <a:pt x="137026" y="28885"/>
                  </a:lnTo>
                  <a:lnTo>
                    <a:pt x="0" y="28885"/>
                  </a:lnTo>
                  <a:close/>
                </a:path>
              </a:pathLst>
            </a:custGeom>
            <a:grpFill/>
            <a:ln w="7144" cap="flat">
              <a:noFill/>
              <a:prstDash val="solid"/>
              <a:miter/>
            </a:ln>
          </p:spPr>
          <p:txBody>
            <a:bodyPr rtlCol="0" anchor="ctr"/>
            <a:lstStyle/>
            <a:p>
              <a:endParaRPr lang="en-PH"/>
            </a:p>
          </p:txBody>
        </p:sp>
        <p:sp>
          <p:nvSpPr>
            <p:cNvPr id="49" name="Freeform: Shape 48">
              <a:extLst>
                <a:ext uri="{FF2B5EF4-FFF2-40B4-BE49-F238E27FC236}">
                  <a16:creationId xmlns:a16="http://schemas.microsoft.com/office/drawing/2014/main" id="{1A6C566F-FFA4-4280-97FD-25FCB1508A63}"/>
                </a:ext>
              </a:extLst>
            </p:cNvPr>
            <p:cNvSpPr/>
            <p:nvPr/>
          </p:nvSpPr>
          <p:spPr>
            <a:xfrm>
              <a:off x="3885439" y="2972722"/>
              <a:ext cx="100966" cy="101096"/>
            </a:xfrm>
            <a:custGeom>
              <a:avLst/>
              <a:gdLst>
                <a:gd name="connsiteX0" fmla="*/ 22357 w 100966"/>
                <a:gd name="connsiteY0" fmla="*/ 101097 h 101096"/>
                <a:gd name="connsiteX1" fmla="*/ 50483 w 100966"/>
                <a:gd name="connsiteY1" fmla="*/ 72934 h 101096"/>
                <a:gd name="connsiteX2" fmla="*/ 78610 w 100966"/>
                <a:gd name="connsiteY2" fmla="*/ 101097 h 101096"/>
                <a:gd name="connsiteX3" fmla="*/ 100967 w 100966"/>
                <a:gd name="connsiteY3" fmla="*/ 78711 h 101096"/>
                <a:gd name="connsiteX4" fmla="*/ 72840 w 100966"/>
                <a:gd name="connsiteY4" fmla="*/ 50548 h 101096"/>
                <a:gd name="connsiteX5" fmla="*/ 100967 w 100966"/>
                <a:gd name="connsiteY5" fmla="*/ 22386 h 101096"/>
                <a:gd name="connsiteX6" fmla="*/ 78610 w 100966"/>
                <a:gd name="connsiteY6" fmla="*/ 0 h 101096"/>
                <a:gd name="connsiteX7" fmla="*/ 50483 w 100966"/>
                <a:gd name="connsiteY7" fmla="*/ 28163 h 101096"/>
                <a:gd name="connsiteX8" fmla="*/ 22357 w 100966"/>
                <a:gd name="connsiteY8" fmla="*/ 0 h 101096"/>
                <a:gd name="connsiteX9" fmla="*/ 0 w 100966"/>
                <a:gd name="connsiteY9" fmla="*/ 22386 h 101096"/>
                <a:gd name="connsiteX10" fmla="*/ 28126 w 100966"/>
                <a:gd name="connsiteY10" fmla="*/ 50548 h 101096"/>
                <a:gd name="connsiteX11" fmla="*/ 0 w 100966"/>
                <a:gd name="connsiteY11" fmla="*/ 78711 h 101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0966" h="101096">
                  <a:moveTo>
                    <a:pt x="22357" y="101097"/>
                  </a:moveTo>
                  <a:lnTo>
                    <a:pt x="50483" y="72934"/>
                  </a:lnTo>
                  <a:lnTo>
                    <a:pt x="78610" y="101097"/>
                  </a:lnTo>
                  <a:lnTo>
                    <a:pt x="100967" y="78711"/>
                  </a:lnTo>
                  <a:lnTo>
                    <a:pt x="72840" y="50548"/>
                  </a:lnTo>
                  <a:lnTo>
                    <a:pt x="100967" y="22386"/>
                  </a:lnTo>
                  <a:lnTo>
                    <a:pt x="78610" y="0"/>
                  </a:lnTo>
                  <a:lnTo>
                    <a:pt x="50483" y="28163"/>
                  </a:lnTo>
                  <a:lnTo>
                    <a:pt x="22357" y="0"/>
                  </a:lnTo>
                  <a:lnTo>
                    <a:pt x="0" y="22386"/>
                  </a:lnTo>
                  <a:lnTo>
                    <a:pt x="28126" y="50548"/>
                  </a:lnTo>
                  <a:lnTo>
                    <a:pt x="0" y="78711"/>
                  </a:lnTo>
                  <a:close/>
                </a:path>
              </a:pathLst>
            </a:custGeom>
            <a:grpFill/>
            <a:ln w="7144" cap="flat">
              <a:noFill/>
              <a:prstDash val="solid"/>
              <a:miter/>
            </a:ln>
          </p:spPr>
          <p:txBody>
            <a:bodyPr rtlCol="0" anchor="ctr"/>
            <a:lstStyle/>
            <a:p>
              <a:endParaRPr lang="en-PH"/>
            </a:p>
          </p:txBody>
        </p:sp>
      </p:grpSp>
      <p:graphicFrame>
        <p:nvGraphicFramePr>
          <p:cNvPr id="50" name="Diagram 49">
            <a:extLst>
              <a:ext uri="{FF2B5EF4-FFF2-40B4-BE49-F238E27FC236}">
                <a16:creationId xmlns:a16="http://schemas.microsoft.com/office/drawing/2014/main" id="{6BB4B060-FDDB-4401-96EA-3162335CA066}"/>
              </a:ext>
            </a:extLst>
          </p:cNvPr>
          <p:cNvGraphicFramePr/>
          <p:nvPr/>
        </p:nvGraphicFramePr>
        <p:xfrm>
          <a:off x="436877" y="832890"/>
          <a:ext cx="11318245" cy="5218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927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40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par>
                                <p:cTn id="14" presetID="10" presetClass="entr" presetSubtype="0" fill="hold" nodeType="withEffect">
                                  <p:stCondLst>
                                    <p:cond delay="35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75661B2-A7A1-44DE-BA45-6B5A490648A5}"/>
              </a:ext>
            </a:extLst>
          </p:cNvPr>
          <p:cNvSpPr>
            <a:spLocks noGrp="1"/>
          </p:cNvSpPr>
          <p:nvPr>
            <p:ph type="title"/>
          </p:nvPr>
        </p:nvSpPr>
        <p:spPr/>
        <p:txBody>
          <a:bodyPr/>
          <a:lstStyle/>
          <a:p>
            <a:r>
              <a:rPr lang="en-US" sz="3600" dirty="0"/>
              <a:t>UC Merced Purchasing Roles and Responsibilities</a:t>
            </a:r>
          </a:p>
        </p:txBody>
      </p:sp>
      <p:sp>
        <p:nvSpPr>
          <p:cNvPr id="46" name="Content Placeholder 45">
            <a:extLst>
              <a:ext uri="{FF2B5EF4-FFF2-40B4-BE49-F238E27FC236}">
                <a16:creationId xmlns:a16="http://schemas.microsoft.com/office/drawing/2014/main" id="{0235579D-E61D-4C53-8A9A-D7CE533791CA}"/>
              </a:ext>
            </a:extLst>
          </p:cNvPr>
          <p:cNvSpPr>
            <a:spLocks noGrp="1"/>
          </p:cNvSpPr>
          <p:nvPr>
            <p:ph idx="1"/>
          </p:nvPr>
        </p:nvSpPr>
        <p:spPr>
          <a:xfrm>
            <a:off x="972600" y="2769346"/>
            <a:ext cx="2840029" cy="2208287"/>
          </a:xfrm>
        </p:spPr>
        <p:txBody>
          <a:bodyPr anchor="t">
            <a:normAutofit/>
          </a:bodyPr>
          <a:lstStyle/>
          <a:p>
            <a:pPr marL="285750" indent="-285750" algn="l">
              <a:buFont typeface="Arial" panose="020B0604020202020204" pitchFamily="34" charset="0"/>
              <a:buChar char="•"/>
            </a:pPr>
            <a:r>
              <a:rPr lang="en-US" b="1" dirty="0">
                <a:solidFill>
                  <a:schemeClr val="tx2"/>
                </a:solidFill>
              </a:rPr>
              <a:t>Identify a need to purchase goods or services</a:t>
            </a:r>
          </a:p>
          <a:p>
            <a:pPr marL="285750" indent="-285750" algn="l">
              <a:buFont typeface="Arial" panose="020B0604020202020204" pitchFamily="34" charset="0"/>
              <a:buChar char="•"/>
            </a:pPr>
            <a:r>
              <a:rPr lang="en-US" b="1" dirty="0">
                <a:solidFill>
                  <a:schemeClr val="tx2"/>
                </a:solidFill>
              </a:rPr>
              <a:t>Submit purchase requisitions for requested goods and services</a:t>
            </a:r>
          </a:p>
          <a:p>
            <a:pPr marL="285750" indent="-285750" algn="l">
              <a:buFont typeface="Arial" panose="020B0604020202020204" pitchFamily="34" charset="0"/>
              <a:buChar char="•"/>
            </a:pPr>
            <a:r>
              <a:rPr lang="en-US" b="1" dirty="0">
                <a:solidFill>
                  <a:schemeClr val="tx2"/>
                </a:solidFill>
              </a:rPr>
              <a:t>Resolve rejected purchase requisitions or purchase orders</a:t>
            </a:r>
            <a:endParaRPr lang="en-US" dirty="0">
              <a:solidFill>
                <a:schemeClr val="tx2"/>
              </a:solidFill>
            </a:endParaRPr>
          </a:p>
        </p:txBody>
      </p:sp>
      <p:sp>
        <p:nvSpPr>
          <p:cNvPr id="47" name="Content Placeholder 46">
            <a:extLst>
              <a:ext uri="{FF2B5EF4-FFF2-40B4-BE49-F238E27FC236}">
                <a16:creationId xmlns:a16="http://schemas.microsoft.com/office/drawing/2014/main" id="{BD4D53DE-4397-45C9-87D8-B265FACE3ADC}"/>
              </a:ext>
            </a:extLst>
          </p:cNvPr>
          <p:cNvSpPr>
            <a:spLocks noGrp="1"/>
          </p:cNvSpPr>
          <p:nvPr>
            <p:ph idx="15"/>
          </p:nvPr>
        </p:nvSpPr>
        <p:spPr>
          <a:xfrm>
            <a:off x="948200" y="2273958"/>
            <a:ext cx="2840029" cy="495389"/>
          </a:xfrm>
        </p:spPr>
        <p:txBody>
          <a:bodyPr anchor="t"/>
          <a:lstStyle/>
          <a:p>
            <a:r>
              <a:rPr lang="en-US" dirty="0">
                <a:solidFill>
                  <a:schemeClr val="tx2"/>
                </a:solidFill>
              </a:rPr>
              <a:t>Requestors</a:t>
            </a:r>
          </a:p>
        </p:txBody>
      </p:sp>
      <p:sp>
        <p:nvSpPr>
          <p:cNvPr id="30" name="Content Placeholder 29">
            <a:extLst>
              <a:ext uri="{FF2B5EF4-FFF2-40B4-BE49-F238E27FC236}">
                <a16:creationId xmlns:a16="http://schemas.microsoft.com/office/drawing/2014/main" id="{D30BD1C7-432F-41AE-A85A-F9C926F17090}"/>
              </a:ext>
            </a:extLst>
          </p:cNvPr>
          <p:cNvSpPr>
            <a:spLocks noGrp="1"/>
          </p:cNvSpPr>
          <p:nvPr>
            <p:ph idx="21"/>
          </p:nvPr>
        </p:nvSpPr>
        <p:spPr>
          <a:xfrm>
            <a:off x="4675985" y="2769347"/>
            <a:ext cx="2840029" cy="2504663"/>
          </a:xfrm>
        </p:spPr>
        <p:txBody>
          <a:bodyPr anchor="t">
            <a:normAutofit lnSpcReduction="10000"/>
          </a:bodyPr>
          <a:lstStyle/>
          <a:p>
            <a:pPr marL="285750" indent="-285750" algn="l">
              <a:buFont typeface="Arial" panose="020B0604020202020204" pitchFamily="34" charset="0"/>
              <a:buChar char="•"/>
            </a:pPr>
            <a:r>
              <a:rPr lang="en-US" b="1" dirty="0">
                <a:solidFill>
                  <a:schemeClr val="tx2"/>
                </a:solidFill>
              </a:rPr>
              <a:t>Negotiate purchasing terms and agreements with suppliers</a:t>
            </a:r>
          </a:p>
          <a:p>
            <a:pPr marL="285750" indent="-285750" algn="l">
              <a:buFont typeface="Arial" panose="020B0604020202020204" pitchFamily="34" charset="0"/>
              <a:buChar char="•"/>
            </a:pPr>
            <a:r>
              <a:rPr lang="en-US" b="1" dirty="0">
                <a:solidFill>
                  <a:schemeClr val="tx2"/>
                </a:solidFill>
              </a:rPr>
              <a:t>Enter CPAs and BPAs in Oracle Cloud</a:t>
            </a:r>
          </a:p>
          <a:p>
            <a:pPr marL="285750" indent="-285750" algn="l">
              <a:buFont typeface="Arial" panose="020B0604020202020204" pitchFamily="34" charset="0"/>
              <a:buChar char="•"/>
            </a:pPr>
            <a:r>
              <a:rPr lang="en-US" b="1" dirty="0">
                <a:solidFill>
                  <a:schemeClr val="tx2"/>
                </a:solidFill>
              </a:rPr>
              <a:t>Review requisitions and process them into purchase orders</a:t>
            </a:r>
          </a:p>
          <a:p>
            <a:pPr marL="285750" indent="-285750" algn="l">
              <a:buFont typeface="Arial" panose="020B0604020202020204" pitchFamily="34" charset="0"/>
              <a:buChar char="•"/>
            </a:pPr>
            <a:r>
              <a:rPr lang="en-US" b="1" dirty="0">
                <a:solidFill>
                  <a:schemeClr val="tx2"/>
                </a:solidFill>
              </a:rPr>
              <a:t>Resolve rejected purchase orders</a:t>
            </a:r>
          </a:p>
          <a:p>
            <a:pPr marL="285750" indent="-285750" algn="l">
              <a:buFont typeface="Arial" panose="020B0604020202020204" pitchFamily="34" charset="0"/>
              <a:buChar char="•"/>
            </a:pPr>
            <a:endParaRPr lang="en-US" dirty="0"/>
          </a:p>
        </p:txBody>
      </p:sp>
      <p:sp>
        <p:nvSpPr>
          <p:cNvPr id="39" name="Content Placeholder 38">
            <a:extLst>
              <a:ext uri="{FF2B5EF4-FFF2-40B4-BE49-F238E27FC236}">
                <a16:creationId xmlns:a16="http://schemas.microsoft.com/office/drawing/2014/main" id="{212BEFA2-71F1-45AE-A119-01EACE4A4FD3}"/>
              </a:ext>
            </a:extLst>
          </p:cNvPr>
          <p:cNvSpPr>
            <a:spLocks noGrp="1"/>
          </p:cNvSpPr>
          <p:nvPr>
            <p:ph idx="22"/>
          </p:nvPr>
        </p:nvSpPr>
        <p:spPr>
          <a:xfrm>
            <a:off x="4700385" y="2273957"/>
            <a:ext cx="2840029" cy="495389"/>
          </a:xfrm>
        </p:spPr>
        <p:txBody>
          <a:bodyPr/>
          <a:lstStyle/>
          <a:p>
            <a:pPr marL="0" indent="0" algn="ctr">
              <a:buNone/>
            </a:pPr>
            <a:r>
              <a:rPr lang="en-US" dirty="0">
                <a:solidFill>
                  <a:schemeClr val="tx2"/>
                </a:solidFill>
              </a:rPr>
              <a:t>Procurement Buyers</a:t>
            </a:r>
          </a:p>
        </p:txBody>
      </p:sp>
      <p:sp>
        <p:nvSpPr>
          <p:cNvPr id="5" name="Content Placeholder 4">
            <a:extLst>
              <a:ext uri="{FF2B5EF4-FFF2-40B4-BE49-F238E27FC236}">
                <a16:creationId xmlns:a16="http://schemas.microsoft.com/office/drawing/2014/main" id="{9A43BF9D-1CA4-4358-8E4F-F9F6B164E9EE}"/>
              </a:ext>
            </a:extLst>
          </p:cNvPr>
          <p:cNvSpPr>
            <a:spLocks noGrp="1"/>
          </p:cNvSpPr>
          <p:nvPr>
            <p:ph idx="23"/>
          </p:nvPr>
        </p:nvSpPr>
        <p:spPr>
          <a:xfrm>
            <a:off x="8403770" y="2769347"/>
            <a:ext cx="2840029" cy="2504663"/>
          </a:xfrm>
        </p:spPr>
        <p:txBody>
          <a:bodyPr anchor="t">
            <a:normAutofit fontScale="85000" lnSpcReduction="10000"/>
          </a:bodyPr>
          <a:lstStyle/>
          <a:p>
            <a:pPr marL="285750" indent="-285750" algn="l">
              <a:buFont typeface="Arial" panose="020B0604020202020204" pitchFamily="34" charset="0"/>
              <a:buChar char="•"/>
            </a:pPr>
            <a:r>
              <a:rPr lang="en-US" b="1" dirty="0">
                <a:solidFill>
                  <a:schemeClr val="tx2"/>
                </a:solidFill>
              </a:rPr>
              <a:t>Review purchase requisitions and determine whether to approve or reject (i.e., department, amount)</a:t>
            </a:r>
          </a:p>
          <a:p>
            <a:pPr marL="285750" indent="-285750" algn="l">
              <a:buFont typeface="Arial" panose="020B0604020202020204" pitchFamily="34" charset="0"/>
              <a:buChar char="•"/>
            </a:pPr>
            <a:r>
              <a:rPr lang="en-US" b="1" dirty="0">
                <a:solidFill>
                  <a:schemeClr val="tx2"/>
                </a:solidFill>
              </a:rPr>
              <a:t>Review purchase orders and determine whether to approve or reject based on their approval group (i.e., department, amount)</a:t>
            </a:r>
          </a:p>
          <a:p>
            <a:pPr marL="285750" indent="-285750" algn="l">
              <a:buFont typeface="Arial" panose="020B0604020202020204" pitchFamily="34" charset="0"/>
              <a:buChar char="•"/>
            </a:pPr>
            <a:r>
              <a:rPr lang="en-US" b="1" dirty="0">
                <a:solidFill>
                  <a:schemeClr val="tx2"/>
                </a:solidFill>
              </a:rPr>
              <a:t>Ensures correct chart of account (CoA) to charge against is entered</a:t>
            </a:r>
          </a:p>
          <a:p>
            <a:pPr marL="285750" indent="-285750" algn="l">
              <a:buFont typeface="Arial" panose="020B0604020202020204" pitchFamily="34" charset="0"/>
              <a:buChar char="•"/>
            </a:pPr>
            <a:r>
              <a:rPr lang="en-US" b="1" dirty="0">
                <a:solidFill>
                  <a:schemeClr val="tx2"/>
                </a:solidFill>
              </a:rPr>
              <a:t>Confirms project details if applicable</a:t>
            </a:r>
            <a:endParaRPr lang="en-US" dirty="0">
              <a:solidFill>
                <a:schemeClr val="tx2"/>
              </a:solidFill>
            </a:endParaRPr>
          </a:p>
        </p:txBody>
      </p:sp>
      <p:sp>
        <p:nvSpPr>
          <p:cNvPr id="6" name="Content Placeholder 5">
            <a:extLst>
              <a:ext uri="{FF2B5EF4-FFF2-40B4-BE49-F238E27FC236}">
                <a16:creationId xmlns:a16="http://schemas.microsoft.com/office/drawing/2014/main" id="{618DE48D-1A04-449E-8DE4-9358DBEC93B0}"/>
              </a:ext>
            </a:extLst>
          </p:cNvPr>
          <p:cNvSpPr>
            <a:spLocks noGrp="1"/>
          </p:cNvSpPr>
          <p:nvPr>
            <p:ph idx="24"/>
          </p:nvPr>
        </p:nvSpPr>
        <p:spPr>
          <a:xfrm>
            <a:off x="8403771" y="2273957"/>
            <a:ext cx="2840029" cy="495389"/>
          </a:xfrm>
        </p:spPr>
        <p:txBody>
          <a:bodyPr/>
          <a:lstStyle/>
          <a:p>
            <a:r>
              <a:rPr lang="en-US" dirty="0">
                <a:solidFill>
                  <a:schemeClr val="tx2"/>
                </a:solidFill>
              </a:rPr>
              <a:t>approvers</a:t>
            </a:r>
          </a:p>
        </p:txBody>
      </p:sp>
      <p:grpSp>
        <p:nvGrpSpPr>
          <p:cNvPr id="19" name="Group 18">
            <a:extLst>
              <a:ext uri="{FF2B5EF4-FFF2-40B4-BE49-F238E27FC236}">
                <a16:creationId xmlns:a16="http://schemas.microsoft.com/office/drawing/2014/main" id="{792523D5-CBEC-4534-8248-F9FD7055A556}"/>
              </a:ext>
            </a:extLst>
          </p:cNvPr>
          <p:cNvGrpSpPr/>
          <p:nvPr/>
        </p:nvGrpSpPr>
        <p:grpSpPr>
          <a:xfrm>
            <a:off x="2136404" y="1415653"/>
            <a:ext cx="463619" cy="565078"/>
            <a:chOff x="6329363" y="6958013"/>
            <a:chExt cx="573087" cy="698500"/>
          </a:xfrm>
          <a:solidFill>
            <a:schemeClr val="bg1"/>
          </a:solidFill>
        </p:grpSpPr>
        <p:sp>
          <p:nvSpPr>
            <p:cNvPr id="20" name="Freeform 256">
              <a:extLst>
                <a:ext uri="{FF2B5EF4-FFF2-40B4-BE49-F238E27FC236}">
                  <a16:creationId xmlns:a16="http://schemas.microsoft.com/office/drawing/2014/main" id="{670A4C90-D32B-4D27-8882-DDC9ABC4362F}"/>
                </a:ext>
              </a:extLst>
            </p:cNvPr>
            <p:cNvSpPr>
              <a:spLocks/>
            </p:cNvSpPr>
            <p:nvPr/>
          </p:nvSpPr>
          <p:spPr bwMode="auto">
            <a:xfrm>
              <a:off x="6450013" y="7318376"/>
              <a:ext cx="331787" cy="26988"/>
            </a:xfrm>
            <a:custGeom>
              <a:avLst/>
              <a:gdLst>
                <a:gd name="T0" fmla="*/ 110 w 115"/>
                <a:gd name="T1" fmla="*/ 0 h 9"/>
                <a:gd name="T2" fmla="*/ 5 w 115"/>
                <a:gd name="T3" fmla="*/ 0 h 9"/>
                <a:gd name="T4" fmla="*/ 0 w 115"/>
                <a:gd name="T5" fmla="*/ 4 h 9"/>
                <a:gd name="T6" fmla="*/ 5 w 115"/>
                <a:gd name="T7" fmla="*/ 9 h 9"/>
                <a:gd name="T8" fmla="*/ 110 w 115"/>
                <a:gd name="T9" fmla="*/ 9 h 9"/>
                <a:gd name="T10" fmla="*/ 115 w 115"/>
                <a:gd name="T11" fmla="*/ 4 h 9"/>
                <a:gd name="T12" fmla="*/ 110 w 115"/>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5" h="9">
                  <a:moveTo>
                    <a:pt x="110" y="0"/>
                  </a:moveTo>
                  <a:cubicBezTo>
                    <a:pt x="5" y="0"/>
                    <a:pt x="5" y="0"/>
                    <a:pt x="5" y="0"/>
                  </a:cubicBezTo>
                  <a:cubicBezTo>
                    <a:pt x="2" y="0"/>
                    <a:pt x="0" y="2"/>
                    <a:pt x="0" y="4"/>
                  </a:cubicBezTo>
                  <a:cubicBezTo>
                    <a:pt x="0" y="7"/>
                    <a:pt x="2" y="9"/>
                    <a:pt x="5" y="9"/>
                  </a:cubicBezTo>
                  <a:cubicBezTo>
                    <a:pt x="110" y="9"/>
                    <a:pt x="110" y="9"/>
                    <a:pt x="110" y="9"/>
                  </a:cubicBezTo>
                  <a:cubicBezTo>
                    <a:pt x="113" y="9"/>
                    <a:pt x="115" y="7"/>
                    <a:pt x="115" y="4"/>
                  </a:cubicBezTo>
                  <a:cubicBezTo>
                    <a:pt x="115" y="2"/>
                    <a:pt x="113" y="0"/>
                    <a:pt x="110"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57">
              <a:extLst>
                <a:ext uri="{FF2B5EF4-FFF2-40B4-BE49-F238E27FC236}">
                  <a16:creationId xmlns:a16="http://schemas.microsoft.com/office/drawing/2014/main" id="{99C7574D-D2BC-4BB8-9215-DDACE2D96ED3}"/>
                </a:ext>
              </a:extLst>
            </p:cNvPr>
            <p:cNvSpPr>
              <a:spLocks/>
            </p:cNvSpPr>
            <p:nvPr/>
          </p:nvSpPr>
          <p:spPr bwMode="auto">
            <a:xfrm>
              <a:off x="6450013" y="7405688"/>
              <a:ext cx="331787" cy="25400"/>
            </a:xfrm>
            <a:custGeom>
              <a:avLst/>
              <a:gdLst>
                <a:gd name="T0" fmla="*/ 110 w 115"/>
                <a:gd name="T1" fmla="*/ 0 h 9"/>
                <a:gd name="T2" fmla="*/ 5 w 115"/>
                <a:gd name="T3" fmla="*/ 0 h 9"/>
                <a:gd name="T4" fmla="*/ 0 w 115"/>
                <a:gd name="T5" fmla="*/ 4 h 9"/>
                <a:gd name="T6" fmla="*/ 5 w 115"/>
                <a:gd name="T7" fmla="*/ 9 h 9"/>
                <a:gd name="T8" fmla="*/ 110 w 115"/>
                <a:gd name="T9" fmla="*/ 9 h 9"/>
                <a:gd name="T10" fmla="*/ 115 w 115"/>
                <a:gd name="T11" fmla="*/ 4 h 9"/>
                <a:gd name="T12" fmla="*/ 110 w 115"/>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15" h="9">
                  <a:moveTo>
                    <a:pt x="110" y="0"/>
                  </a:moveTo>
                  <a:cubicBezTo>
                    <a:pt x="5" y="0"/>
                    <a:pt x="5" y="0"/>
                    <a:pt x="5" y="0"/>
                  </a:cubicBezTo>
                  <a:cubicBezTo>
                    <a:pt x="2" y="0"/>
                    <a:pt x="0" y="2"/>
                    <a:pt x="0" y="4"/>
                  </a:cubicBezTo>
                  <a:cubicBezTo>
                    <a:pt x="0" y="7"/>
                    <a:pt x="2" y="9"/>
                    <a:pt x="5" y="9"/>
                  </a:cubicBezTo>
                  <a:cubicBezTo>
                    <a:pt x="110" y="9"/>
                    <a:pt x="110" y="9"/>
                    <a:pt x="110" y="9"/>
                  </a:cubicBezTo>
                  <a:cubicBezTo>
                    <a:pt x="113" y="9"/>
                    <a:pt x="115" y="7"/>
                    <a:pt x="115" y="4"/>
                  </a:cubicBezTo>
                  <a:cubicBezTo>
                    <a:pt x="115" y="2"/>
                    <a:pt x="113" y="0"/>
                    <a:pt x="110"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b="0" i="0" u="none" strike="noStrike" kern="1200" cap="none" spc="0" normalizeH="0" baseline="0" noProof="0">
                <a:ln>
                  <a:noFill/>
                </a:ln>
                <a:solidFill>
                  <a:prstClr val="black"/>
                </a:solidFill>
                <a:effectLst/>
                <a:uLnTx/>
                <a:uFillTx/>
                <a:latin typeface="Calibri"/>
                <a:ea typeface="+mn-ea"/>
                <a:cs typeface="+mn-cs"/>
              </a:endParaRPr>
            </a:p>
          </p:txBody>
        </p:sp>
        <p:sp>
          <p:nvSpPr>
            <p:cNvPr id="22" name="Freeform 258">
              <a:extLst>
                <a:ext uri="{FF2B5EF4-FFF2-40B4-BE49-F238E27FC236}">
                  <a16:creationId xmlns:a16="http://schemas.microsoft.com/office/drawing/2014/main" id="{2E63F562-9E44-46D6-997C-AD71494DB9C6}"/>
                </a:ext>
              </a:extLst>
            </p:cNvPr>
            <p:cNvSpPr>
              <a:spLocks/>
            </p:cNvSpPr>
            <p:nvPr/>
          </p:nvSpPr>
          <p:spPr bwMode="auto">
            <a:xfrm>
              <a:off x="6450013" y="7229476"/>
              <a:ext cx="331787" cy="28575"/>
            </a:xfrm>
            <a:custGeom>
              <a:avLst/>
              <a:gdLst>
                <a:gd name="T0" fmla="*/ 110 w 115"/>
                <a:gd name="T1" fmla="*/ 0 h 10"/>
                <a:gd name="T2" fmla="*/ 5 w 115"/>
                <a:gd name="T3" fmla="*/ 0 h 10"/>
                <a:gd name="T4" fmla="*/ 0 w 115"/>
                <a:gd name="T5" fmla="*/ 5 h 10"/>
                <a:gd name="T6" fmla="*/ 5 w 115"/>
                <a:gd name="T7" fmla="*/ 10 h 10"/>
                <a:gd name="T8" fmla="*/ 110 w 115"/>
                <a:gd name="T9" fmla="*/ 10 h 10"/>
                <a:gd name="T10" fmla="*/ 115 w 115"/>
                <a:gd name="T11" fmla="*/ 5 h 10"/>
                <a:gd name="T12" fmla="*/ 110 w 115"/>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115" h="10">
                  <a:moveTo>
                    <a:pt x="110" y="0"/>
                  </a:moveTo>
                  <a:cubicBezTo>
                    <a:pt x="5" y="0"/>
                    <a:pt x="5" y="0"/>
                    <a:pt x="5" y="0"/>
                  </a:cubicBezTo>
                  <a:cubicBezTo>
                    <a:pt x="2" y="0"/>
                    <a:pt x="0" y="3"/>
                    <a:pt x="0" y="5"/>
                  </a:cubicBezTo>
                  <a:cubicBezTo>
                    <a:pt x="0" y="8"/>
                    <a:pt x="2" y="10"/>
                    <a:pt x="5" y="10"/>
                  </a:cubicBezTo>
                  <a:cubicBezTo>
                    <a:pt x="110" y="10"/>
                    <a:pt x="110" y="10"/>
                    <a:pt x="110" y="10"/>
                  </a:cubicBezTo>
                  <a:cubicBezTo>
                    <a:pt x="113" y="10"/>
                    <a:pt x="115" y="8"/>
                    <a:pt x="115" y="5"/>
                  </a:cubicBezTo>
                  <a:cubicBezTo>
                    <a:pt x="115" y="3"/>
                    <a:pt x="113" y="0"/>
                    <a:pt x="110"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b="0" i="0" u="none" strike="noStrike" kern="1200" cap="none" spc="0" normalizeH="0" baseline="0" noProof="0">
                <a:ln>
                  <a:noFill/>
                </a:ln>
                <a:solidFill>
                  <a:prstClr val="black"/>
                </a:solidFill>
                <a:effectLst/>
                <a:uLnTx/>
                <a:uFillTx/>
                <a:latin typeface="Calibri"/>
                <a:ea typeface="+mn-ea"/>
                <a:cs typeface="+mn-cs"/>
              </a:endParaRPr>
            </a:p>
          </p:txBody>
        </p:sp>
        <p:sp>
          <p:nvSpPr>
            <p:cNvPr id="23" name="Freeform 259">
              <a:extLst>
                <a:ext uri="{FF2B5EF4-FFF2-40B4-BE49-F238E27FC236}">
                  <a16:creationId xmlns:a16="http://schemas.microsoft.com/office/drawing/2014/main" id="{E9F68B52-07D1-44D0-A998-86BB76F4CEB1}"/>
                </a:ext>
              </a:extLst>
            </p:cNvPr>
            <p:cNvSpPr>
              <a:spLocks/>
            </p:cNvSpPr>
            <p:nvPr/>
          </p:nvSpPr>
          <p:spPr bwMode="auto">
            <a:xfrm>
              <a:off x="6450013" y="7142163"/>
              <a:ext cx="173037" cy="30163"/>
            </a:xfrm>
            <a:custGeom>
              <a:avLst/>
              <a:gdLst>
                <a:gd name="T0" fmla="*/ 5 w 60"/>
                <a:gd name="T1" fmla="*/ 10 h 10"/>
                <a:gd name="T2" fmla="*/ 55 w 60"/>
                <a:gd name="T3" fmla="*/ 10 h 10"/>
                <a:gd name="T4" fmla="*/ 60 w 60"/>
                <a:gd name="T5" fmla="*/ 5 h 10"/>
                <a:gd name="T6" fmla="*/ 55 w 60"/>
                <a:gd name="T7" fmla="*/ 0 h 10"/>
                <a:gd name="T8" fmla="*/ 5 w 60"/>
                <a:gd name="T9" fmla="*/ 0 h 10"/>
                <a:gd name="T10" fmla="*/ 0 w 60"/>
                <a:gd name="T11" fmla="*/ 5 h 10"/>
                <a:gd name="T12" fmla="*/ 5 w 60"/>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60" h="10">
                  <a:moveTo>
                    <a:pt x="5" y="10"/>
                  </a:moveTo>
                  <a:cubicBezTo>
                    <a:pt x="55" y="10"/>
                    <a:pt x="55" y="10"/>
                    <a:pt x="55" y="10"/>
                  </a:cubicBezTo>
                  <a:cubicBezTo>
                    <a:pt x="58" y="10"/>
                    <a:pt x="60" y="8"/>
                    <a:pt x="60" y="5"/>
                  </a:cubicBezTo>
                  <a:cubicBezTo>
                    <a:pt x="60" y="3"/>
                    <a:pt x="58" y="0"/>
                    <a:pt x="55" y="0"/>
                  </a:cubicBezTo>
                  <a:cubicBezTo>
                    <a:pt x="5" y="0"/>
                    <a:pt x="5" y="0"/>
                    <a:pt x="5" y="0"/>
                  </a:cubicBezTo>
                  <a:cubicBezTo>
                    <a:pt x="2" y="0"/>
                    <a:pt x="0" y="3"/>
                    <a:pt x="0" y="5"/>
                  </a:cubicBezTo>
                  <a:cubicBezTo>
                    <a:pt x="0" y="8"/>
                    <a:pt x="2" y="10"/>
                    <a:pt x="5" y="1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b="0" i="0" u="none" strike="noStrike" kern="1200" cap="none" spc="0" normalizeH="0" baseline="0" noProof="0">
                <a:ln>
                  <a:noFill/>
                </a:ln>
                <a:solidFill>
                  <a:prstClr val="black"/>
                </a:solidFill>
                <a:effectLst/>
                <a:uLnTx/>
                <a:uFillTx/>
                <a:latin typeface="Calibri"/>
                <a:ea typeface="+mn-ea"/>
                <a:cs typeface="+mn-cs"/>
              </a:endParaRPr>
            </a:p>
          </p:txBody>
        </p:sp>
        <p:sp>
          <p:nvSpPr>
            <p:cNvPr id="24" name="Freeform 260">
              <a:extLst>
                <a:ext uri="{FF2B5EF4-FFF2-40B4-BE49-F238E27FC236}">
                  <a16:creationId xmlns:a16="http://schemas.microsoft.com/office/drawing/2014/main" id="{3F541B68-6F59-4D3C-955B-CC9994DDC962}"/>
                </a:ext>
              </a:extLst>
            </p:cNvPr>
            <p:cNvSpPr>
              <a:spLocks noEditPoints="1"/>
            </p:cNvSpPr>
            <p:nvPr/>
          </p:nvSpPr>
          <p:spPr bwMode="auto">
            <a:xfrm>
              <a:off x="6329363" y="6958013"/>
              <a:ext cx="573087" cy="698500"/>
            </a:xfrm>
            <a:custGeom>
              <a:avLst/>
              <a:gdLst>
                <a:gd name="T0" fmla="*/ 195 w 199"/>
                <a:gd name="T1" fmla="*/ 38 h 242"/>
                <a:gd name="T2" fmla="*/ 160 w 199"/>
                <a:gd name="T3" fmla="*/ 4 h 242"/>
                <a:gd name="T4" fmla="*/ 151 w 199"/>
                <a:gd name="T5" fmla="*/ 0 h 242"/>
                <a:gd name="T6" fmla="*/ 151 w 199"/>
                <a:gd name="T7" fmla="*/ 0 h 242"/>
                <a:gd name="T8" fmla="*/ 13 w 199"/>
                <a:gd name="T9" fmla="*/ 0 h 242"/>
                <a:gd name="T10" fmla="*/ 0 w 199"/>
                <a:gd name="T11" fmla="*/ 13 h 242"/>
                <a:gd name="T12" fmla="*/ 0 w 199"/>
                <a:gd name="T13" fmla="*/ 210 h 242"/>
                <a:gd name="T14" fmla="*/ 2 w 199"/>
                <a:gd name="T15" fmla="*/ 213 h 242"/>
                <a:gd name="T16" fmla="*/ 28 w 199"/>
                <a:gd name="T17" fmla="*/ 239 h 242"/>
                <a:gd name="T18" fmla="*/ 35 w 199"/>
                <a:gd name="T19" fmla="*/ 239 h 242"/>
                <a:gd name="T20" fmla="*/ 65 w 199"/>
                <a:gd name="T21" fmla="*/ 210 h 242"/>
                <a:gd name="T22" fmla="*/ 96 w 199"/>
                <a:gd name="T23" fmla="*/ 240 h 242"/>
                <a:gd name="T24" fmla="*/ 103 w 199"/>
                <a:gd name="T25" fmla="*/ 240 h 242"/>
                <a:gd name="T26" fmla="*/ 134 w 199"/>
                <a:gd name="T27" fmla="*/ 210 h 242"/>
                <a:gd name="T28" fmla="*/ 165 w 199"/>
                <a:gd name="T29" fmla="*/ 240 h 242"/>
                <a:gd name="T30" fmla="*/ 169 w 199"/>
                <a:gd name="T31" fmla="*/ 241 h 242"/>
                <a:gd name="T32" fmla="*/ 172 w 199"/>
                <a:gd name="T33" fmla="*/ 240 h 242"/>
                <a:gd name="T34" fmla="*/ 198 w 199"/>
                <a:gd name="T35" fmla="*/ 215 h 242"/>
                <a:gd name="T36" fmla="*/ 199 w 199"/>
                <a:gd name="T37" fmla="*/ 212 h 242"/>
                <a:gd name="T38" fmla="*/ 199 w 199"/>
                <a:gd name="T39" fmla="*/ 48 h 242"/>
                <a:gd name="T40" fmla="*/ 195 w 199"/>
                <a:gd name="T41" fmla="*/ 38 h 242"/>
                <a:gd name="T42" fmla="*/ 186 w 199"/>
                <a:gd name="T43" fmla="*/ 43 h 242"/>
                <a:gd name="T44" fmla="*/ 156 w 199"/>
                <a:gd name="T45" fmla="*/ 43 h 242"/>
                <a:gd name="T46" fmla="*/ 156 w 199"/>
                <a:gd name="T47" fmla="*/ 13 h 242"/>
                <a:gd name="T48" fmla="*/ 186 w 199"/>
                <a:gd name="T49" fmla="*/ 43 h 242"/>
                <a:gd name="T50" fmla="*/ 169 w 199"/>
                <a:gd name="T51" fmla="*/ 230 h 242"/>
                <a:gd name="T52" fmla="*/ 138 w 199"/>
                <a:gd name="T53" fmla="*/ 200 h 242"/>
                <a:gd name="T54" fmla="*/ 134 w 199"/>
                <a:gd name="T55" fmla="*/ 198 h 242"/>
                <a:gd name="T56" fmla="*/ 131 w 199"/>
                <a:gd name="T57" fmla="*/ 200 h 242"/>
                <a:gd name="T58" fmla="*/ 100 w 199"/>
                <a:gd name="T59" fmla="*/ 230 h 242"/>
                <a:gd name="T60" fmla="*/ 69 w 199"/>
                <a:gd name="T61" fmla="*/ 200 h 242"/>
                <a:gd name="T62" fmla="*/ 62 w 199"/>
                <a:gd name="T63" fmla="*/ 200 h 242"/>
                <a:gd name="T64" fmla="*/ 32 w 199"/>
                <a:gd name="T65" fmla="*/ 229 h 242"/>
                <a:gd name="T66" fmla="*/ 10 w 199"/>
                <a:gd name="T67" fmla="*/ 208 h 242"/>
                <a:gd name="T68" fmla="*/ 10 w 199"/>
                <a:gd name="T69" fmla="*/ 13 h 242"/>
                <a:gd name="T70" fmla="*/ 13 w 199"/>
                <a:gd name="T71" fmla="*/ 10 h 242"/>
                <a:gd name="T72" fmla="*/ 146 w 199"/>
                <a:gd name="T73" fmla="*/ 10 h 242"/>
                <a:gd name="T74" fmla="*/ 146 w 199"/>
                <a:gd name="T75" fmla="*/ 48 h 242"/>
                <a:gd name="T76" fmla="*/ 151 w 199"/>
                <a:gd name="T77" fmla="*/ 53 h 242"/>
                <a:gd name="T78" fmla="*/ 189 w 199"/>
                <a:gd name="T79" fmla="*/ 53 h 242"/>
                <a:gd name="T80" fmla="*/ 189 w 199"/>
                <a:gd name="T81" fmla="*/ 210 h 242"/>
                <a:gd name="T82" fmla="*/ 169 w 199"/>
                <a:gd name="T83" fmla="*/ 230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9" h="242">
                  <a:moveTo>
                    <a:pt x="195" y="38"/>
                  </a:moveTo>
                  <a:cubicBezTo>
                    <a:pt x="160" y="4"/>
                    <a:pt x="160" y="4"/>
                    <a:pt x="160" y="4"/>
                  </a:cubicBezTo>
                  <a:cubicBezTo>
                    <a:pt x="158" y="2"/>
                    <a:pt x="155" y="0"/>
                    <a:pt x="151" y="0"/>
                  </a:cubicBezTo>
                  <a:cubicBezTo>
                    <a:pt x="151" y="0"/>
                    <a:pt x="151" y="0"/>
                    <a:pt x="151" y="0"/>
                  </a:cubicBezTo>
                  <a:cubicBezTo>
                    <a:pt x="13" y="0"/>
                    <a:pt x="13" y="0"/>
                    <a:pt x="13" y="0"/>
                  </a:cubicBezTo>
                  <a:cubicBezTo>
                    <a:pt x="6" y="0"/>
                    <a:pt x="0" y="6"/>
                    <a:pt x="0" y="13"/>
                  </a:cubicBezTo>
                  <a:cubicBezTo>
                    <a:pt x="0" y="210"/>
                    <a:pt x="0" y="210"/>
                    <a:pt x="0" y="210"/>
                  </a:cubicBezTo>
                  <a:cubicBezTo>
                    <a:pt x="0" y="211"/>
                    <a:pt x="1" y="212"/>
                    <a:pt x="2" y="213"/>
                  </a:cubicBezTo>
                  <a:cubicBezTo>
                    <a:pt x="28" y="239"/>
                    <a:pt x="28" y="239"/>
                    <a:pt x="28" y="239"/>
                  </a:cubicBezTo>
                  <a:cubicBezTo>
                    <a:pt x="30" y="241"/>
                    <a:pt x="33" y="241"/>
                    <a:pt x="35" y="239"/>
                  </a:cubicBezTo>
                  <a:cubicBezTo>
                    <a:pt x="65" y="210"/>
                    <a:pt x="65" y="210"/>
                    <a:pt x="65" y="210"/>
                  </a:cubicBezTo>
                  <a:cubicBezTo>
                    <a:pt x="96" y="240"/>
                    <a:pt x="96" y="240"/>
                    <a:pt x="96" y="240"/>
                  </a:cubicBezTo>
                  <a:cubicBezTo>
                    <a:pt x="98" y="242"/>
                    <a:pt x="101" y="242"/>
                    <a:pt x="103" y="240"/>
                  </a:cubicBezTo>
                  <a:cubicBezTo>
                    <a:pt x="134" y="210"/>
                    <a:pt x="134" y="210"/>
                    <a:pt x="134" y="210"/>
                  </a:cubicBezTo>
                  <a:cubicBezTo>
                    <a:pt x="165" y="240"/>
                    <a:pt x="165" y="240"/>
                    <a:pt x="165" y="240"/>
                  </a:cubicBezTo>
                  <a:cubicBezTo>
                    <a:pt x="166" y="241"/>
                    <a:pt x="167" y="241"/>
                    <a:pt x="169" y="241"/>
                  </a:cubicBezTo>
                  <a:cubicBezTo>
                    <a:pt x="170" y="241"/>
                    <a:pt x="171" y="241"/>
                    <a:pt x="172" y="240"/>
                  </a:cubicBezTo>
                  <a:cubicBezTo>
                    <a:pt x="198" y="215"/>
                    <a:pt x="198" y="215"/>
                    <a:pt x="198" y="215"/>
                  </a:cubicBezTo>
                  <a:cubicBezTo>
                    <a:pt x="199" y="214"/>
                    <a:pt x="199" y="213"/>
                    <a:pt x="199" y="212"/>
                  </a:cubicBezTo>
                  <a:cubicBezTo>
                    <a:pt x="199" y="48"/>
                    <a:pt x="199" y="48"/>
                    <a:pt x="199" y="48"/>
                  </a:cubicBezTo>
                  <a:cubicBezTo>
                    <a:pt x="199" y="44"/>
                    <a:pt x="198" y="41"/>
                    <a:pt x="195" y="38"/>
                  </a:cubicBezTo>
                  <a:close/>
                  <a:moveTo>
                    <a:pt x="186" y="43"/>
                  </a:moveTo>
                  <a:cubicBezTo>
                    <a:pt x="156" y="43"/>
                    <a:pt x="156" y="43"/>
                    <a:pt x="156" y="43"/>
                  </a:cubicBezTo>
                  <a:cubicBezTo>
                    <a:pt x="156" y="13"/>
                    <a:pt x="156" y="13"/>
                    <a:pt x="156" y="13"/>
                  </a:cubicBezTo>
                  <a:lnTo>
                    <a:pt x="186" y="43"/>
                  </a:lnTo>
                  <a:close/>
                  <a:moveTo>
                    <a:pt x="169" y="230"/>
                  </a:moveTo>
                  <a:cubicBezTo>
                    <a:pt x="138" y="200"/>
                    <a:pt x="138" y="200"/>
                    <a:pt x="138" y="200"/>
                  </a:cubicBezTo>
                  <a:cubicBezTo>
                    <a:pt x="137" y="199"/>
                    <a:pt x="135" y="198"/>
                    <a:pt x="134" y="198"/>
                  </a:cubicBezTo>
                  <a:cubicBezTo>
                    <a:pt x="133" y="198"/>
                    <a:pt x="132" y="199"/>
                    <a:pt x="131" y="200"/>
                  </a:cubicBezTo>
                  <a:cubicBezTo>
                    <a:pt x="100" y="230"/>
                    <a:pt x="100" y="230"/>
                    <a:pt x="100" y="230"/>
                  </a:cubicBezTo>
                  <a:cubicBezTo>
                    <a:pt x="69" y="200"/>
                    <a:pt x="69" y="200"/>
                    <a:pt x="69" y="200"/>
                  </a:cubicBezTo>
                  <a:cubicBezTo>
                    <a:pt x="67" y="198"/>
                    <a:pt x="64" y="198"/>
                    <a:pt x="62" y="200"/>
                  </a:cubicBezTo>
                  <a:cubicBezTo>
                    <a:pt x="32" y="229"/>
                    <a:pt x="32" y="229"/>
                    <a:pt x="32" y="229"/>
                  </a:cubicBezTo>
                  <a:cubicBezTo>
                    <a:pt x="10" y="208"/>
                    <a:pt x="10" y="208"/>
                    <a:pt x="10" y="208"/>
                  </a:cubicBezTo>
                  <a:cubicBezTo>
                    <a:pt x="10" y="13"/>
                    <a:pt x="10" y="13"/>
                    <a:pt x="10" y="13"/>
                  </a:cubicBezTo>
                  <a:cubicBezTo>
                    <a:pt x="10" y="11"/>
                    <a:pt x="11" y="10"/>
                    <a:pt x="13" y="10"/>
                  </a:cubicBezTo>
                  <a:cubicBezTo>
                    <a:pt x="146" y="10"/>
                    <a:pt x="146" y="10"/>
                    <a:pt x="146" y="10"/>
                  </a:cubicBezTo>
                  <a:cubicBezTo>
                    <a:pt x="146" y="48"/>
                    <a:pt x="146" y="48"/>
                    <a:pt x="146" y="48"/>
                  </a:cubicBezTo>
                  <a:cubicBezTo>
                    <a:pt x="146" y="50"/>
                    <a:pt x="149" y="53"/>
                    <a:pt x="151" y="53"/>
                  </a:cubicBezTo>
                  <a:cubicBezTo>
                    <a:pt x="189" y="53"/>
                    <a:pt x="189" y="53"/>
                    <a:pt x="189" y="53"/>
                  </a:cubicBezTo>
                  <a:cubicBezTo>
                    <a:pt x="189" y="210"/>
                    <a:pt x="189" y="210"/>
                    <a:pt x="189" y="210"/>
                  </a:cubicBezTo>
                  <a:lnTo>
                    <a:pt x="169" y="23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Freeform 415">
            <a:extLst>
              <a:ext uri="{FF2B5EF4-FFF2-40B4-BE49-F238E27FC236}">
                <a16:creationId xmlns:a16="http://schemas.microsoft.com/office/drawing/2014/main" id="{93D6BC08-067E-43D6-911E-B0FB1276AFC3}"/>
              </a:ext>
            </a:extLst>
          </p:cNvPr>
          <p:cNvSpPr>
            <a:spLocks/>
          </p:cNvSpPr>
          <p:nvPr/>
        </p:nvSpPr>
        <p:spPr bwMode="auto">
          <a:xfrm>
            <a:off x="9615726" y="1494458"/>
            <a:ext cx="476317" cy="425448"/>
          </a:xfrm>
          <a:custGeom>
            <a:avLst/>
            <a:gdLst>
              <a:gd name="T0" fmla="*/ 229 w 230"/>
              <a:gd name="T1" fmla="*/ 152 h 206"/>
              <a:gd name="T2" fmla="*/ 207 w 230"/>
              <a:gd name="T3" fmla="*/ 105 h 206"/>
              <a:gd name="T4" fmla="*/ 201 w 230"/>
              <a:gd name="T5" fmla="*/ 103 h 206"/>
              <a:gd name="T6" fmla="*/ 155 w 230"/>
              <a:gd name="T7" fmla="*/ 124 h 206"/>
              <a:gd name="T8" fmla="*/ 152 w 230"/>
              <a:gd name="T9" fmla="*/ 131 h 206"/>
              <a:gd name="T10" fmla="*/ 159 w 230"/>
              <a:gd name="T11" fmla="*/ 133 h 206"/>
              <a:gd name="T12" fmla="*/ 195 w 230"/>
              <a:gd name="T13" fmla="*/ 117 h 206"/>
              <a:gd name="T14" fmla="*/ 163 w 230"/>
              <a:gd name="T15" fmla="*/ 175 h 206"/>
              <a:gd name="T16" fmla="*/ 97 w 230"/>
              <a:gd name="T17" fmla="*/ 196 h 206"/>
              <a:gd name="T18" fmla="*/ 14 w 230"/>
              <a:gd name="T19" fmla="*/ 98 h 206"/>
              <a:gd name="T20" fmla="*/ 112 w 230"/>
              <a:gd name="T21" fmla="*/ 15 h 206"/>
              <a:gd name="T22" fmla="*/ 173 w 230"/>
              <a:gd name="T23" fmla="*/ 46 h 206"/>
              <a:gd name="T24" fmla="*/ 180 w 230"/>
              <a:gd name="T25" fmla="*/ 46 h 206"/>
              <a:gd name="T26" fmla="*/ 181 w 230"/>
              <a:gd name="T27" fmla="*/ 39 h 206"/>
              <a:gd name="T28" fmla="*/ 113 w 230"/>
              <a:gd name="T29" fmla="*/ 5 h 206"/>
              <a:gd name="T30" fmla="*/ 4 w 230"/>
              <a:gd name="T31" fmla="*/ 97 h 206"/>
              <a:gd name="T32" fmla="*/ 96 w 230"/>
              <a:gd name="T33" fmla="*/ 206 h 206"/>
              <a:gd name="T34" fmla="*/ 105 w 230"/>
              <a:gd name="T35" fmla="*/ 206 h 206"/>
              <a:gd name="T36" fmla="*/ 170 w 230"/>
              <a:gd name="T37" fmla="*/ 182 h 206"/>
              <a:gd name="T38" fmla="*/ 204 w 230"/>
              <a:gd name="T39" fmla="*/ 121 h 206"/>
              <a:gd name="T40" fmla="*/ 220 w 230"/>
              <a:gd name="T41" fmla="*/ 156 h 206"/>
              <a:gd name="T42" fmla="*/ 224 w 230"/>
              <a:gd name="T43" fmla="*/ 159 h 206"/>
              <a:gd name="T44" fmla="*/ 226 w 230"/>
              <a:gd name="T45" fmla="*/ 158 h 206"/>
              <a:gd name="T46" fmla="*/ 229 w 230"/>
              <a:gd name="T47" fmla="*/ 15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30" h="206">
                <a:moveTo>
                  <a:pt x="229" y="152"/>
                </a:moveTo>
                <a:cubicBezTo>
                  <a:pt x="207" y="105"/>
                  <a:pt x="207" y="105"/>
                  <a:pt x="207" y="105"/>
                </a:cubicBezTo>
                <a:cubicBezTo>
                  <a:pt x="206" y="103"/>
                  <a:pt x="203" y="102"/>
                  <a:pt x="201" y="103"/>
                </a:cubicBezTo>
                <a:cubicBezTo>
                  <a:pt x="155" y="124"/>
                  <a:pt x="155" y="124"/>
                  <a:pt x="155" y="124"/>
                </a:cubicBezTo>
                <a:cubicBezTo>
                  <a:pt x="152" y="125"/>
                  <a:pt x="151" y="128"/>
                  <a:pt x="152" y="131"/>
                </a:cubicBezTo>
                <a:cubicBezTo>
                  <a:pt x="153" y="133"/>
                  <a:pt x="156" y="134"/>
                  <a:pt x="159" y="133"/>
                </a:cubicBezTo>
                <a:cubicBezTo>
                  <a:pt x="195" y="117"/>
                  <a:pt x="195" y="117"/>
                  <a:pt x="195" y="117"/>
                </a:cubicBezTo>
                <a:cubicBezTo>
                  <a:pt x="192" y="139"/>
                  <a:pt x="181" y="160"/>
                  <a:pt x="163" y="175"/>
                </a:cubicBezTo>
                <a:cubicBezTo>
                  <a:pt x="145" y="191"/>
                  <a:pt x="121" y="198"/>
                  <a:pt x="97" y="196"/>
                </a:cubicBezTo>
                <a:cubicBezTo>
                  <a:pt x="47" y="192"/>
                  <a:pt x="10" y="148"/>
                  <a:pt x="14" y="98"/>
                </a:cubicBezTo>
                <a:cubicBezTo>
                  <a:pt x="18" y="48"/>
                  <a:pt x="62" y="11"/>
                  <a:pt x="112" y="15"/>
                </a:cubicBezTo>
                <a:cubicBezTo>
                  <a:pt x="136" y="17"/>
                  <a:pt x="158" y="28"/>
                  <a:pt x="173" y="46"/>
                </a:cubicBezTo>
                <a:cubicBezTo>
                  <a:pt x="175" y="48"/>
                  <a:pt x="178" y="48"/>
                  <a:pt x="180" y="46"/>
                </a:cubicBezTo>
                <a:cubicBezTo>
                  <a:pt x="182" y="45"/>
                  <a:pt x="182" y="42"/>
                  <a:pt x="181" y="39"/>
                </a:cubicBezTo>
                <a:cubicBezTo>
                  <a:pt x="163" y="20"/>
                  <a:pt x="139" y="7"/>
                  <a:pt x="113" y="5"/>
                </a:cubicBezTo>
                <a:cubicBezTo>
                  <a:pt x="58" y="0"/>
                  <a:pt x="9" y="42"/>
                  <a:pt x="4" y="97"/>
                </a:cubicBezTo>
                <a:cubicBezTo>
                  <a:pt x="0" y="152"/>
                  <a:pt x="41" y="201"/>
                  <a:pt x="96" y="206"/>
                </a:cubicBezTo>
                <a:cubicBezTo>
                  <a:pt x="99" y="206"/>
                  <a:pt x="102" y="206"/>
                  <a:pt x="105" y="206"/>
                </a:cubicBezTo>
                <a:cubicBezTo>
                  <a:pt x="128" y="206"/>
                  <a:pt x="151" y="198"/>
                  <a:pt x="170" y="182"/>
                </a:cubicBezTo>
                <a:cubicBezTo>
                  <a:pt x="188" y="167"/>
                  <a:pt x="200" y="145"/>
                  <a:pt x="204" y="121"/>
                </a:cubicBezTo>
                <a:cubicBezTo>
                  <a:pt x="220" y="156"/>
                  <a:pt x="220" y="156"/>
                  <a:pt x="220" y="156"/>
                </a:cubicBezTo>
                <a:cubicBezTo>
                  <a:pt x="221" y="158"/>
                  <a:pt x="222" y="159"/>
                  <a:pt x="224" y="159"/>
                </a:cubicBezTo>
                <a:cubicBezTo>
                  <a:pt x="225" y="159"/>
                  <a:pt x="226" y="158"/>
                  <a:pt x="226" y="158"/>
                </a:cubicBezTo>
                <a:cubicBezTo>
                  <a:pt x="229" y="157"/>
                  <a:pt x="230" y="154"/>
                  <a:pt x="229" y="152"/>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b="0" i="0" u="none" strike="noStrike" kern="1200" cap="none" spc="0" normalizeH="0" baseline="0" noProof="0">
              <a:ln>
                <a:noFill/>
              </a:ln>
              <a:solidFill>
                <a:prstClr val="black"/>
              </a:solidFill>
              <a:effectLst/>
              <a:uLnTx/>
              <a:uFillTx/>
              <a:latin typeface="Calibri"/>
              <a:ea typeface="+mn-ea"/>
              <a:cs typeface="+mn-cs"/>
            </a:endParaRPr>
          </a:p>
        </p:txBody>
      </p:sp>
      <p:grpSp>
        <p:nvGrpSpPr>
          <p:cNvPr id="26" name="Group 25">
            <a:extLst>
              <a:ext uri="{FF2B5EF4-FFF2-40B4-BE49-F238E27FC236}">
                <a16:creationId xmlns:a16="http://schemas.microsoft.com/office/drawing/2014/main" id="{D97407DE-F92B-4611-A769-6967219002A3}"/>
              </a:ext>
            </a:extLst>
          </p:cNvPr>
          <p:cNvGrpSpPr/>
          <p:nvPr/>
        </p:nvGrpSpPr>
        <p:grpSpPr>
          <a:xfrm>
            <a:off x="5810062" y="1421369"/>
            <a:ext cx="604587" cy="549936"/>
            <a:chOff x="5975350" y="6502400"/>
            <a:chExt cx="561975" cy="511175"/>
          </a:xfrm>
          <a:solidFill>
            <a:schemeClr val="bg1"/>
          </a:solidFill>
        </p:grpSpPr>
        <p:sp>
          <p:nvSpPr>
            <p:cNvPr id="27" name="Freeform 277">
              <a:extLst>
                <a:ext uri="{FF2B5EF4-FFF2-40B4-BE49-F238E27FC236}">
                  <a16:creationId xmlns:a16="http://schemas.microsoft.com/office/drawing/2014/main" id="{679DDC0B-7AD7-4546-B710-1810C772BAE5}"/>
                </a:ext>
              </a:extLst>
            </p:cNvPr>
            <p:cNvSpPr>
              <a:spLocks noEditPoints="1"/>
            </p:cNvSpPr>
            <p:nvPr/>
          </p:nvSpPr>
          <p:spPr bwMode="auto">
            <a:xfrm>
              <a:off x="5975350" y="6502400"/>
              <a:ext cx="561975" cy="511175"/>
            </a:xfrm>
            <a:custGeom>
              <a:avLst/>
              <a:gdLst>
                <a:gd name="T0" fmla="*/ 222 w 269"/>
                <a:gd name="T1" fmla="*/ 36 h 245"/>
                <a:gd name="T2" fmla="*/ 135 w 269"/>
                <a:gd name="T3" fmla="*/ 0 h 245"/>
                <a:gd name="T4" fmla="*/ 48 w 269"/>
                <a:gd name="T5" fmla="*/ 36 h 245"/>
                <a:gd name="T6" fmla="*/ 48 w 269"/>
                <a:gd name="T7" fmla="*/ 209 h 245"/>
                <a:gd name="T8" fmla="*/ 135 w 269"/>
                <a:gd name="T9" fmla="*/ 245 h 245"/>
                <a:gd name="T10" fmla="*/ 135 w 269"/>
                <a:gd name="T11" fmla="*/ 245 h 245"/>
                <a:gd name="T12" fmla="*/ 222 w 269"/>
                <a:gd name="T13" fmla="*/ 209 h 245"/>
                <a:gd name="T14" fmla="*/ 222 w 269"/>
                <a:gd name="T15" fmla="*/ 36 h 245"/>
                <a:gd name="T16" fmla="*/ 215 w 269"/>
                <a:gd name="T17" fmla="*/ 202 h 245"/>
                <a:gd name="T18" fmla="*/ 135 w 269"/>
                <a:gd name="T19" fmla="*/ 235 h 245"/>
                <a:gd name="T20" fmla="*/ 135 w 269"/>
                <a:gd name="T21" fmla="*/ 235 h 245"/>
                <a:gd name="T22" fmla="*/ 55 w 269"/>
                <a:gd name="T23" fmla="*/ 202 h 245"/>
                <a:gd name="T24" fmla="*/ 55 w 269"/>
                <a:gd name="T25" fmla="*/ 43 h 245"/>
                <a:gd name="T26" fmla="*/ 135 w 269"/>
                <a:gd name="T27" fmla="*/ 10 h 245"/>
                <a:gd name="T28" fmla="*/ 215 w 269"/>
                <a:gd name="T29" fmla="*/ 43 h 245"/>
                <a:gd name="T30" fmla="*/ 215 w 269"/>
                <a:gd name="T31" fmla="*/ 202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9" h="245">
                  <a:moveTo>
                    <a:pt x="222" y="36"/>
                  </a:moveTo>
                  <a:cubicBezTo>
                    <a:pt x="198" y="13"/>
                    <a:pt x="168" y="0"/>
                    <a:pt x="135" y="0"/>
                  </a:cubicBezTo>
                  <a:cubicBezTo>
                    <a:pt x="102" y="0"/>
                    <a:pt x="71" y="13"/>
                    <a:pt x="48" y="36"/>
                  </a:cubicBezTo>
                  <a:cubicBezTo>
                    <a:pt x="0" y="84"/>
                    <a:pt x="0" y="161"/>
                    <a:pt x="48" y="209"/>
                  </a:cubicBezTo>
                  <a:cubicBezTo>
                    <a:pt x="71" y="232"/>
                    <a:pt x="102" y="245"/>
                    <a:pt x="135" y="245"/>
                  </a:cubicBezTo>
                  <a:cubicBezTo>
                    <a:pt x="135" y="245"/>
                    <a:pt x="135" y="245"/>
                    <a:pt x="135" y="245"/>
                  </a:cubicBezTo>
                  <a:cubicBezTo>
                    <a:pt x="168" y="245"/>
                    <a:pt x="198" y="232"/>
                    <a:pt x="222" y="209"/>
                  </a:cubicBezTo>
                  <a:cubicBezTo>
                    <a:pt x="269" y="161"/>
                    <a:pt x="269" y="84"/>
                    <a:pt x="222" y="36"/>
                  </a:cubicBezTo>
                  <a:close/>
                  <a:moveTo>
                    <a:pt x="215" y="202"/>
                  </a:moveTo>
                  <a:cubicBezTo>
                    <a:pt x="193" y="223"/>
                    <a:pt x="165" y="235"/>
                    <a:pt x="135" y="235"/>
                  </a:cubicBezTo>
                  <a:cubicBezTo>
                    <a:pt x="135" y="235"/>
                    <a:pt x="135" y="235"/>
                    <a:pt x="135" y="235"/>
                  </a:cubicBezTo>
                  <a:cubicBezTo>
                    <a:pt x="105" y="235"/>
                    <a:pt x="76" y="223"/>
                    <a:pt x="55" y="202"/>
                  </a:cubicBezTo>
                  <a:cubicBezTo>
                    <a:pt x="11" y="158"/>
                    <a:pt x="11" y="87"/>
                    <a:pt x="55" y="43"/>
                  </a:cubicBezTo>
                  <a:cubicBezTo>
                    <a:pt x="76" y="21"/>
                    <a:pt x="105" y="10"/>
                    <a:pt x="135" y="10"/>
                  </a:cubicBezTo>
                  <a:cubicBezTo>
                    <a:pt x="165" y="10"/>
                    <a:pt x="193" y="21"/>
                    <a:pt x="215" y="43"/>
                  </a:cubicBezTo>
                  <a:cubicBezTo>
                    <a:pt x="258" y="87"/>
                    <a:pt x="258" y="158"/>
                    <a:pt x="215" y="20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b="0" i="0" u="none" strike="noStrike" kern="1200" cap="none" spc="0" normalizeH="0" baseline="0" noProof="0">
                <a:ln>
                  <a:noFill/>
                </a:ln>
                <a:solidFill>
                  <a:prstClr val="black"/>
                </a:solidFill>
                <a:effectLst/>
                <a:uLnTx/>
                <a:uFillTx/>
                <a:latin typeface="Calibri"/>
                <a:ea typeface="+mn-ea"/>
                <a:cs typeface="+mn-cs"/>
              </a:endParaRPr>
            </a:p>
          </p:txBody>
        </p:sp>
        <p:sp>
          <p:nvSpPr>
            <p:cNvPr id="28" name="Freeform 278">
              <a:extLst>
                <a:ext uri="{FF2B5EF4-FFF2-40B4-BE49-F238E27FC236}">
                  <a16:creationId xmlns:a16="http://schemas.microsoft.com/office/drawing/2014/main" id="{2BBA7A10-8955-4B97-8043-2A55EE96A06B}"/>
                </a:ext>
              </a:extLst>
            </p:cNvPr>
            <p:cNvSpPr>
              <a:spLocks/>
            </p:cNvSpPr>
            <p:nvPr/>
          </p:nvSpPr>
          <p:spPr bwMode="auto">
            <a:xfrm>
              <a:off x="6130925" y="6677025"/>
              <a:ext cx="254000" cy="190500"/>
            </a:xfrm>
            <a:custGeom>
              <a:avLst/>
              <a:gdLst>
                <a:gd name="T0" fmla="*/ 112 w 122"/>
                <a:gd name="T1" fmla="*/ 2 h 91"/>
                <a:gd name="T2" fmla="*/ 41 w 122"/>
                <a:gd name="T3" fmla="*/ 79 h 91"/>
                <a:gd name="T4" fmla="*/ 9 w 122"/>
                <a:gd name="T5" fmla="*/ 45 h 91"/>
                <a:gd name="T6" fmla="*/ 2 w 122"/>
                <a:gd name="T7" fmla="*/ 45 h 91"/>
                <a:gd name="T8" fmla="*/ 2 w 122"/>
                <a:gd name="T9" fmla="*/ 52 h 91"/>
                <a:gd name="T10" fmla="*/ 37 w 122"/>
                <a:gd name="T11" fmla="*/ 89 h 91"/>
                <a:gd name="T12" fmla="*/ 37 w 122"/>
                <a:gd name="T13" fmla="*/ 89 h 91"/>
                <a:gd name="T14" fmla="*/ 37 w 122"/>
                <a:gd name="T15" fmla="*/ 90 h 91"/>
                <a:gd name="T16" fmla="*/ 38 w 122"/>
                <a:gd name="T17" fmla="*/ 90 h 91"/>
                <a:gd name="T18" fmla="*/ 39 w 122"/>
                <a:gd name="T19" fmla="*/ 91 h 91"/>
                <a:gd name="T20" fmla="*/ 41 w 122"/>
                <a:gd name="T21" fmla="*/ 91 h 91"/>
                <a:gd name="T22" fmla="*/ 43 w 122"/>
                <a:gd name="T23" fmla="*/ 91 h 91"/>
                <a:gd name="T24" fmla="*/ 43 w 122"/>
                <a:gd name="T25" fmla="*/ 90 h 91"/>
                <a:gd name="T26" fmla="*/ 44 w 122"/>
                <a:gd name="T27" fmla="*/ 90 h 91"/>
                <a:gd name="T28" fmla="*/ 44 w 122"/>
                <a:gd name="T29" fmla="*/ 89 h 91"/>
                <a:gd name="T30" fmla="*/ 44 w 122"/>
                <a:gd name="T31" fmla="*/ 89 h 91"/>
                <a:gd name="T32" fmla="*/ 120 w 122"/>
                <a:gd name="T33" fmla="*/ 9 h 91"/>
                <a:gd name="T34" fmla="*/ 120 w 122"/>
                <a:gd name="T35" fmla="*/ 2 h 91"/>
                <a:gd name="T36" fmla="*/ 112 w 122"/>
                <a:gd name="T37" fmla="*/ 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2" h="91">
                  <a:moveTo>
                    <a:pt x="112" y="2"/>
                  </a:moveTo>
                  <a:cubicBezTo>
                    <a:pt x="41" y="79"/>
                    <a:pt x="41" y="79"/>
                    <a:pt x="41" y="79"/>
                  </a:cubicBezTo>
                  <a:cubicBezTo>
                    <a:pt x="9" y="45"/>
                    <a:pt x="9" y="45"/>
                    <a:pt x="9" y="45"/>
                  </a:cubicBezTo>
                  <a:cubicBezTo>
                    <a:pt x="7" y="43"/>
                    <a:pt x="4" y="43"/>
                    <a:pt x="2" y="45"/>
                  </a:cubicBezTo>
                  <a:cubicBezTo>
                    <a:pt x="0" y="47"/>
                    <a:pt x="0" y="50"/>
                    <a:pt x="2" y="52"/>
                  </a:cubicBezTo>
                  <a:cubicBezTo>
                    <a:pt x="37" y="89"/>
                    <a:pt x="37" y="89"/>
                    <a:pt x="37" y="89"/>
                  </a:cubicBezTo>
                  <a:cubicBezTo>
                    <a:pt x="37" y="89"/>
                    <a:pt x="37" y="89"/>
                    <a:pt x="37" y="89"/>
                  </a:cubicBezTo>
                  <a:cubicBezTo>
                    <a:pt x="37" y="90"/>
                    <a:pt x="37" y="90"/>
                    <a:pt x="37" y="90"/>
                  </a:cubicBezTo>
                  <a:cubicBezTo>
                    <a:pt x="38" y="90"/>
                    <a:pt x="38" y="90"/>
                    <a:pt x="38" y="90"/>
                  </a:cubicBezTo>
                  <a:cubicBezTo>
                    <a:pt x="38" y="90"/>
                    <a:pt x="39" y="91"/>
                    <a:pt x="39" y="91"/>
                  </a:cubicBezTo>
                  <a:cubicBezTo>
                    <a:pt x="39" y="91"/>
                    <a:pt x="40" y="91"/>
                    <a:pt x="41" y="91"/>
                  </a:cubicBezTo>
                  <a:cubicBezTo>
                    <a:pt x="41" y="91"/>
                    <a:pt x="42" y="91"/>
                    <a:pt x="43" y="91"/>
                  </a:cubicBezTo>
                  <a:cubicBezTo>
                    <a:pt x="43" y="91"/>
                    <a:pt x="43" y="90"/>
                    <a:pt x="43" y="90"/>
                  </a:cubicBezTo>
                  <a:cubicBezTo>
                    <a:pt x="43" y="90"/>
                    <a:pt x="44" y="90"/>
                    <a:pt x="44" y="90"/>
                  </a:cubicBezTo>
                  <a:cubicBezTo>
                    <a:pt x="44" y="90"/>
                    <a:pt x="44" y="90"/>
                    <a:pt x="44" y="89"/>
                  </a:cubicBezTo>
                  <a:cubicBezTo>
                    <a:pt x="44" y="89"/>
                    <a:pt x="44" y="89"/>
                    <a:pt x="44" y="89"/>
                  </a:cubicBezTo>
                  <a:cubicBezTo>
                    <a:pt x="120" y="9"/>
                    <a:pt x="120" y="9"/>
                    <a:pt x="120" y="9"/>
                  </a:cubicBezTo>
                  <a:cubicBezTo>
                    <a:pt x="122" y="7"/>
                    <a:pt x="122" y="4"/>
                    <a:pt x="120" y="2"/>
                  </a:cubicBezTo>
                  <a:cubicBezTo>
                    <a:pt x="118" y="0"/>
                    <a:pt x="114" y="0"/>
                    <a:pt x="112" y="2"/>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80682" tIns="40341" rIns="80682" bIns="40341"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88" b="0" i="0" u="none" strike="noStrike" kern="1200" cap="none" spc="0" normalizeH="0" baseline="0" noProof="0">
                <a:ln>
                  <a:noFill/>
                </a:ln>
                <a:solidFill>
                  <a:prstClr val="black"/>
                </a:solidFill>
                <a:effectLst/>
                <a:uLnTx/>
                <a:uFillTx/>
                <a:latin typeface="Calibri"/>
                <a:ea typeface="+mn-ea"/>
                <a:cs typeface="+mn-cs"/>
              </a:endParaRPr>
            </a:p>
          </p:txBody>
        </p:sp>
      </p:grpSp>
      <p:sp>
        <p:nvSpPr>
          <p:cNvPr id="2" name="Rectangle 1">
            <a:extLst>
              <a:ext uri="{FF2B5EF4-FFF2-40B4-BE49-F238E27FC236}">
                <a16:creationId xmlns:a16="http://schemas.microsoft.com/office/drawing/2014/main" id="{B348C07B-9C8B-42D4-B2AC-FE3D969B6D86}"/>
              </a:ext>
            </a:extLst>
          </p:cNvPr>
          <p:cNvSpPr/>
          <p:nvPr/>
        </p:nvSpPr>
        <p:spPr>
          <a:xfrm>
            <a:off x="1328259" y="5436631"/>
            <a:ext cx="10072914" cy="674014"/>
          </a:xfrm>
          <a:prstGeom prst="rect">
            <a:avLst/>
          </a:prstGeom>
          <a:solidFill>
            <a:srgbClr val="DAA900"/>
          </a:solidFill>
          <a:ln w="19050">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Minion Pro" panose="02040503050306020203" pitchFamily="18" charset="0"/>
                <a:ea typeface="+mn-ea"/>
                <a:cs typeface="+mn-cs"/>
              </a:rPr>
              <a:t>Suppler Administrator is responsible for creating the Supplier in Oracle if it does not already exist.  </a:t>
            </a:r>
          </a:p>
        </p:txBody>
      </p:sp>
      <p:pic>
        <p:nvPicPr>
          <p:cNvPr id="3" name="Picture 2">
            <a:extLst>
              <a:ext uri="{FF2B5EF4-FFF2-40B4-BE49-F238E27FC236}">
                <a16:creationId xmlns:a16="http://schemas.microsoft.com/office/drawing/2014/main" id="{05BE0E01-A82E-4A2D-860A-DA0CE30904F2}"/>
              </a:ext>
            </a:extLst>
          </p:cNvPr>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546806" y="5471801"/>
            <a:ext cx="731520" cy="580260"/>
          </a:xfrm>
          <a:prstGeom prst="rect">
            <a:avLst/>
          </a:prstGeom>
          <a:solidFill>
            <a:srgbClr val="0091B3"/>
          </a:solidFill>
        </p:spPr>
      </p:pic>
      <p:pic>
        <p:nvPicPr>
          <p:cNvPr id="10" name="Picture 9">
            <a:extLst>
              <a:ext uri="{FF2B5EF4-FFF2-40B4-BE49-F238E27FC236}">
                <a16:creationId xmlns:a16="http://schemas.microsoft.com/office/drawing/2014/main" id="{8DEE381C-CB89-4BB6-B77D-50795D053C87}"/>
              </a:ext>
            </a:extLst>
          </p:cNvPr>
          <p:cNvPicPr>
            <a:picLocks noChangeAspect="1"/>
          </p:cNvPicPr>
          <p:nvPr/>
        </p:nvPicPr>
        <p:blipFill>
          <a:blip r:embed="rId5"/>
          <a:stretch>
            <a:fillRect/>
          </a:stretch>
        </p:blipFill>
        <p:spPr>
          <a:xfrm>
            <a:off x="-426838" y="6201067"/>
            <a:ext cx="12797117" cy="841997"/>
          </a:xfrm>
          <a:prstGeom prst="rect">
            <a:avLst/>
          </a:prstGeom>
        </p:spPr>
      </p:pic>
    </p:spTree>
    <p:extLst>
      <p:ext uri="{BB962C8B-B14F-4D97-AF65-F5344CB8AC3E}">
        <p14:creationId xmlns:p14="http://schemas.microsoft.com/office/powerpoint/2010/main" val="1096719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B2627C-25EB-4B8A-89BE-D97167FA5FF2}"/>
              </a:ext>
            </a:extLst>
          </p:cNvPr>
          <p:cNvSpPr>
            <a:spLocks noGrp="1"/>
          </p:cNvSpPr>
          <p:nvPr>
            <p:ph type="body" sz="quarter" idx="10"/>
          </p:nvPr>
        </p:nvSpPr>
        <p:spPr>
          <a:xfrm>
            <a:off x="344914" y="305149"/>
            <a:ext cx="10839355" cy="527741"/>
          </a:xfrm>
        </p:spPr>
        <p:txBody>
          <a:bodyPr/>
          <a:lstStyle/>
          <a:p>
            <a:r>
              <a:rPr lang="en-PH" b="1" dirty="0"/>
              <a:t>New Supplier Interaction</a:t>
            </a:r>
          </a:p>
        </p:txBody>
      </p:sp>
      <p:sp>
        <p:nvSpPr>
          <p:cNvPr id="24" name="TextBox 23">
            <a:extLst>
              <a:ext uri="{FF2B5EF4-FFF2-40B4-BE49-F238E27FC236}">
                <a16:creationId xmlns:a16="http://schemas.microsoft.com/office/drawing/2014/main" id="{91972C23-9A14-4371-8651-1C9A56313FBA}"/>
              </a:ext>
            </a:extLst>
          </p:cNvPr>
          <p:cNvSpPr txBox="1"/>
          <p:nvPr/>
        </p:nvSpPr>
        <p:spPr>
          <a:xfrm>
            <a:off x="329565" y="4671053"/>
            <a:ext cx="11532870" cy="1477328"/>
          </a:xfrm>
          <a:prstGeom prst="rect">
            <a:avLst/>
          </a:prstGeom>
          <a:noFill/>
        </p:spPr>
        <p:txBody>
          <a:bodyPr wrap="square" rtlCol="0">
            <a:spAutoFit/>
          </a:bodyPr>
          <a:lstStyle/>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endParaRPr lang="en-US" dirty="0"/>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26" name="Google Shape;1649;p129">
            <a:extLst>
              <a:ext uri="{FF2B5EF4-FFF2-40B4-BE49-F238E27FC236}">
                <a16:creationId xmlns:a16="http://schemas.microsoft.com/office/drawing/2014/main" id="{8B8A7A8A-3D4A-44B8-ABBB-A075574A8D0F}"/>
              </a:ext>
            </a:extLst>
          </p:cNvPr>
          <p:cNvGrpSpPr/>
          <p:nvPr/>
        </p:nvGrpSpPr>
        <p:grpSpPr>
          <a:xfrm>
            <a:off x="674071" y="800897"/>
            <a:ext cx="3424765" cy="4335257"/>
            <a:chOff x="3894911" y="1265266"/>
            <a:chExt cx="2743200" cy="4290935"/>
          </a:xfrm>
        </p:grpSpPr>
        <p:sp>
          <p:nvSpPr>
            <p:cNvPr id="28" name="Google Shape;1650;p129">
              <a:extLst>
                <a:ext uri="{FF2B5EF4-FFF2-40B4-BE49-F238E27FC236}">
                  <a16:creationId xmlns:a16="http://schemas.microsoft.com/office/drawing/2014/main" id="{4F8A382F-B88B-4ADB-AEA1-094472898C4C}"/>
                </a:ext>
              </a:extLst>
            </p:cNvPr>
            <p:cNvSpPr/>
            <p:nvPr/>
          </p:nvSpPr>
          <p:spPr>
            <a:xfrm>
              <a:off x="3894911" y="2158101"/>
              <a:ext cx="2743200" cy="3398100"/>
            </a:xfrm>
            <a:prstGeom prst="roundRect">
              <a:avLst>
                <a:gd name="adj" fmla="val 4630"/>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0" name="Google Shape;1651;p129">
              <a:extLst>
                <a:ext uri="{FF2B5EF4-FFF2-40B4-BE49-F238E27FC236}">
                  <a16:creationId xmlns:a16="http://schemas.microsoft.com/office/drawing/2014/main" id="{CED4074D-563F-4919-A894-BE61D1184DFA}"/>
                </a:ext>
              </a:extLst>
            </p:cNvPr>
            <p:cNvSpPr/>
            <p:nvPr/>
          </p:nvSpPr>
          <p:spPr>
            <a:xfrm rot="10800000">
              <a:off x="4162169" y="1265266"/>
              <a:ext cx="2208684" cy="3394496"/>
            </a:xfrm>
            <a:custGeom>
              <a:avLst/>
              <a:gdLst/>
              <a:ahLst/>
              <a:cxnLst/>
              <a:rect l="l" t="t" r="r" b="b"/>
              <a:pathLst>
                <a:path w="2208684" h="3394496" extrusionOk="0">
                  <a:moveTo>
                    <a:pt x="0" y="3394496"/>
                  </a:moveTo>
                  <a:lnTo>
                    <a:pt x="0" y="194971"/>
                  </a:lnTo>
                  <a:lnTo>
                    <a:pt x="477226" y="194971"/>
                  </a:lnTo>
                  <a:lnTo>
                    <a:pt x="590309" y="0"/>
                  </a:lnTo>
                  <a:lnTo>
                    <a:pt x="703392" y="194971"/>
                  </a:lnTo>
                  <a:lnTo>
                    <a:pt x="2208684" y="194971"/>
                  </a:lnTo>
                  <a:lnTo>
                    <a:pt x="2208684" y="2754591"/>
                  </a:lnTo>
                  <a:close/>
                </a:path>
              </a:pathLst>
            </a:custGeom>
            <a:solidFill>
              <a:srgbClr val="F2F2F2"/>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31" name="Google Shape;1654;p129">
              <a:extLst>
                <a:ext uri="{FF2B5EF4-FFF2-40B4-BE49-F238E27FC236}">
                  <a16:creationId xmlns:a16="http://schemas.microsoft.com/office/drawing/2014/main" id="{75E14875-B971-4D8C-BC2D-0975B266A8B7}"/>
                </a:ext>
              </a:extLst>
            </p:cNvPr>
            <p:cNvSpPr txBox="1"/>
            <p:nvPr/>
          </p:nvSpPr>
          <p:spPr>
            <a:xfrm>
              <a:off x="4112435" y="4976527"/>
              <a:ext cx="2357386" cy="3693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2000" b="1" dirty="0">
                  <a:solidFill>
                    <a:schemeClr val="lt1"/>
                  </a:solidFill>
                  <a:latin typeface="Minion Pro" panose="02040503050306020203" pitchFamily="18" charset="0"/>
                  <a:cs typeface="Calibri"/>
                  <a:sym typeface="Calibri"/>
                </a:rPr>
                <a:t>Campus Interaction</a:t>
              </a:r>
              <a:endParaRPr sz="1600" b="1" dirty="0">
                <a:latin typeface="Minion Pro" panose="02040503050306020203" pitchFamily="18" charset="0"/>
              </a:endParaRPr>
            </a:p>
          </p:txBody>
        </p:sp>
        <p:sp>
          <p:nvSpPr>
            <p:cNvPr id="34" name="Google Shape;1656;p129">
              <a:extLst>
                <a:ext uri="{FF2B5EF4-FFF2-40B4-BE49-F238E27FC236}">
                  <a16:creationId xmlns:a16="http://schemas.microsoft.com/office/drawing/2014/main" id="{76250C18-657D-4B5B-AA07-75566B1FAEE4}"/>
                </a:ext>
              </a:extLst>
            </p:cNvPr>
            <p:cNvSpPr txBox="1"/>
            <p:nvPr/>
          </p:nvSpPr>
          <p:spPr>
            <a:xfrm>
              <a:off x="4205218" y="2147730"/>
              <a:ext cx="2075954" cy="1292700"/>
            </a:xfrm>
            <a:prstGeom prst="rect">
              <a:avLst/>
            </a:prstGeom>
            <a:noFill/>
            <a:ln>
              <a:noFill/>
            </a:ln>
          </p:spPr>
          <p:txBody>
            <a:bodyPr spcFirstLastPara="1" wrap="square" lIns="0" tIns="0" rIns="0" bIns="0" anchor="t" anchorCtr="0">
              <a:noAutofit/>
            </a:bodyPr>
            <a:lstStyle/>
            <a:p>
              <a:pPr lvl="1"/>
              <a:r>
                <a:rPr lang="en-US" dirty="0">
                  <a:solidFill>
                    <a:srgbClr val="002856"/>
                  </a:solidFill>
                </a:rPr>
                <a:t>The need for a new supplier may be identified by Strategic Sourcing, Buyers, or campus staff and personnel. </a:t>
              </a:r>
            </a:p>
            <a:p>
              <a:pPr lvl="1"/>
              <a:r>
                <a:rPr lang="en-US" sz="1400" dirty="0">
                  <a:solidFill>
                    <a:srgbClr val="002856"/>
                  </a:solidFill>
                </a:rPr>
                <a:t>* The supplier may be identified at this time or selected later by Sourcing.</a:t>
              </a:r>
            </a:p>
          </p:txBody>
        </p:sp>
      </p:grpSp>
      <p:grpSp>
        <p:nvGrpSpPr>
          <p:cNvPr id="36" name="Group 35">
            <a:extLst>
              <a:ext uri="{FF2B5EF4-FFF2-40B4-BE49-F238E27FC236}">
                <a16:creationId xmlns:a16="http://schemas.microsoft.com/office/drawing/2014/main" id="{47DE10CA-B509-4D8B-BA9F-3E4E273426E1}"/>
              </a:ext>
            </a:extLst>
          </p:cNvPr>
          <p:cNvGrpSpPr/>
          <p:nvPr/>
        </p:nvGrpSpPr>
        <p:grpSpPr>
          <a:xfrm>
            <a:off x="4303876" y="800897"/>
            <a:ext cx="3424765" cy="4335257"/>
            <a:chOff x="5027758" y="2033337"/>
            <a:chExt cx="3117622" cy="4046502"/>
          </a:xfrm>
        </p:grpSpPr>
        <p:grpSp>
          <p:nvGrpSpPr>
            <p:cNvPr id="39" name="Google Shape;1657;p129">
              <a:extLst>
                <a:ext uri="{FF2B5EF4-FFF2-40B4-BE49-F238E27FC236}">
                  <a16:creationId xmlns:a16="http://schemas.microsoft.com/office/drawing/2014/main" id="{A81F2274-681A-454F-A3B9-F66F4801448A}"/>
                </a:ext>
              </a:extLst>
            </p:cNvPr>
            <p:cNvGrpSpPr/>
            <p:nvPr/>
          </p:nvGrpSpPr>
          <p:grpSpPr>
            <a:xfrm>
              <a:off x="5027758" y="2033337"/>
              <a:ext cx="3117622" cy="4046502"/>
              <a:chOff x="3894911" y="1265266"/>
              <a:chExt cx="2743200" cy="4290935"/>
            </a:xfrm>
          </p:grpSpPr>
          <p:sp>
            <p:nvSpPr>
              <p:cNvPr id="42" name="Google Shape;1658;p129">
                <a:extLst>
                  <a:ext uri="{FF2B5EF4-FFF2-40B4-BE49-F238E27FC236}">
                    <a16:creationId xmlns:a16="http://schemas.microsoft.com/office/drawing/2014/main" id="{97B22C54-DD02-4A4B-8739-BA7DAFFA94E4}"/>
                  </a:ext>
                </a:extLst>
              </p:cNvPr>
              <p:cNvSpPr/>
              <p:nvPr/>
            </p:nvSpPr>
            <p:spPr>
              <a:xfrm>
                <a:off x="3894911" y="2158101"/>
                <a:ext cx="2743200" cy="3398100"/>
              </a:xfrm>
              <a:prstGeom prst="roundRect">
                <a:avLst>
                  <a:gd name="adj" fmla="val 4630"/>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4" name="Google Shape;1659;p129">
                <a:extLst>
                  <a:ext uri="{FF2B5EF4-FFF2-40B4-BE49-F238E27FC236}">
                    <a16:creationId xmlns:a16="http://schemas.microsoft.com/office/drawing/2014/main" id="{B118FA82-F5FE-438A-B5AC-0F26E3B91983}"/>
                  </a:ext>
                </a:extLst>
              </p:cNvPr>
              <p:cNvSpPr/>
              <p:nvPr/>
            </p:nvSpPr>
            <p:spPr>
              <a:xfrm rot="10800000">
                <a:off x="4162169" y="1265266"/>
                <a:ext cx="2208684" cy="3394496"/>
              </a:xfrm>
              <a:custGeom>
                <a:avLst/>
                <a:gdLst/>
                <a:ahLst/>
                <a:cxnLst/>
                <a:rect l="l" t="t" r="r" b="b"/>
                <a:pathLst>
                  <a:path w="2208684" h="3394496" extrusionOk="0">
                    <a:moveTo>
                      <a:pt x="0" y="3394496"/>
                    </a:moveTo>
                    <a:lnTo>
                      <a:pt x="0" y="194971"/>
                    </a:lnTo>
                    <a:lnTo>
                      <a:pt x="477226" y="194971"/>
                    </a:lnTo>
                    <a:lnTo>
                      <a:pt x="590309" y="0"/>
                    </a:lnTo>
                    <a:lnTo>
                      <a:pt x="703392" y="194971"/>
                    </a:lnTo>
                    <a:lnTo>
                      <a:pt x="2208684" y="194971"/>
                    </a:lnTo>
                    <a:lnTo>
                      <a:pt x="2208684" y="2754591"/>
                    </a:lnTo>
                    <a:close/>
                  </a:path>
                </a:pathLst>
              </a:custGeom>
              <a:solidFill>
                <a:srgbClr val="F2F2F2"/>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45" name="Google Shape;1664;p129">
                <a:extLst>
                  <a:ext uri="{FF2B5EF4-FFF2-40B4-BE49-F238E27FC236}">
                    <a16:creationId xmlns:a16="http://schemas.microsoft.com/office/drawing/2014/main" id="{3BD4DF21-59C4-4001-8568-9A9579429D66}"/>
                  </a:ext>
                </a:extLst>
              </p:cNvPr>
              <p:cNvSpPr txBox="1"/>
              <p:nvPr/>
            </p:nvSpPr>
            <p:spPr>
              <a:xfrm>
                <a:off x="4247353" y="2198764"/>
                <a:ext cx="2029610" cy="1599585"/>
              </a:xfrm>
              <a:prstGeom prst="rect">
                <a:avLst/>
              </a:prstGeom>
              <a:noFill/>
              <a:ln>
                <a:noFill/>
              </a:ln>
            </p:spPr>
            <p:txBody>
              <a:bodyPr spcFirstLastPara="1" wrap="square" lIns="0" tIns="0" rIns="0" bIns="0" anchor="t" anchorCtr="0">
                <a:noAutofit/>
              </a:bodyPr>
              <a:lstStyle>
                <a:defPPr>
                  <a:defRPr lang="en-US"/>
                </a:defPPr>
                <a:lvl2pPr marL="0" lvl="1" defTabSz="800100">
                  <a:spcBef>
                    <a:spcPts val="600"/>
                  </a:spcBef>
                  <a:spcAft>
                    <a:spcPts val="600"/>
                  </a:spcAft>
                  <a:defRPr>
                    <a:solidFill>
                      <a:srgbClr val="002856"/>
                    </a:solidFill>
                    <a:latin typeface="Minion Pro" panose="02040503050306020203" pitchFamily="18" charset="0"/>
                  </a:defRPr>
                </a:lvl2pPr>
              </a:lstStyle>
              <a:p>
                <a:pPr marL="457200" lvl="1"/>
                <a:r>
                  <a:rPr lang="en-US" dirty="0"/>
                  <a:t>Procurement may receive requisitions for goods or services for which a sourced supplier does not exist in Oracle. The Buyer identifies the supplier.</a:t>
                </a:r>
              </a:p>
            </p:txBody>
          </p:sp>
        </p:grpSp>
        <p:sp>
          <p:nvSpPr>
            <p:cNvPr id="41" name="Google Shape;1654;p129">
              <a:extLst>
                <a:ext uri="{FF2B5EF4-FFF2-40B4-BE49-F238E27FC236}">
                  <a16:creationId xmlns:a16="http://schemas.microsoft.com/office/drawing/2014/main" id="{CF681086-26E0-4B47-AE29-CE6AD1559F83}"/>
                </a:ext>
              </a:extLst>
            </p:cNvPr>
            <p:cNvSpPr txBox="1"/>
            <p:nvPr/>
          </p:nvSpPr>
          <p:spPr>
            <a:xfrm>
              <a:off x="5123304" y="5546242"/>
              <a:ext cx="2937853" cy="323223"/>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2000" b="1" dirty="0">
                  <a:solidFill>
                    <a:schemeClr val="lt1"/>
                  </a:solidFill>
                  <a:latin typeface="Minion Pro" panose="02040503050306020203" pitchFamily="18" charset="0"/>
                  <a:cs typeface="Calibri"/>
                  <a:sym typeface="Calibri"/>
                </a:rPr>
                <a:t>Procurement Interaction</a:t>
              </a:r>
              <a:endParaRPr sz="1600" b="1" dirty="0">
                <a:latin typeface="Minion Pro" panose="02040503050306020203" pitchFamily="18" charset="0"/>
              </a:endParaRPr>
            </a:p>
          </p:txBody>
        </p:sp>
      </p:grpSp>
      <p:grpSp>
        <p:nvGrpSpPr>
          <p:cNvPr id="46" name="Group 45">
            <a:extLst>
              <a:ext uri="{FF2B5EF4-FFF2-40B4-BE49-F238E27FC236}">
                <a16:creationId xmlns:a16="http://schemas.microsoft.com/office/drawing/2014/main" id="{9CB24324-E0F5-49A1-8E26-907E3314802D}"/>
              </a:ext>
            </a:extLst>
          </p:cNvPr>
          <p:cNvGrpSpPr/>
          <p:nvPr/>
        </p:nvGrpSpPr>
        <p:grpSpPr>
          <a:xfrm>
            <a:off x="7933681" y="800897"/>
            <a:ext cx="3424765" cy="4335257"/>
            <a:chOff x="5027758" y="2033337"/>
            <a:chExt cx="3117622" cy="4046502"/>
          </a:xfrm>
        </p:grpSpPr>
        <p:grpSp>
          <p:nvGrpSpPr>
            <p:cNvPr id="47" name="Google Shape;1657;p129">
              <a:extLst>
                <a:ext uri="{FF2B5EF4-FFF2-40B4-BE49-F238E27FC236}">
                  <a16:creationId xmlns:a16="http://schemas.microsoft.com/office/drawing/2014/main" id="{62B11193-882E-4AF2-BECB-1959D6C5C8B0}"/>
                </a:ext>
              </a:extLst>
            </p:cNvPr>
            <p:cNvGrpSpPr/>
            <p:nvPr/>
          </p:nvGrpSpPr>
          <p:grpSpPr>
            <a:xfrm>
              <a:off x="5027758" y="2033337"/>
              <a:ext cx="3117622" cy="4046502"/>
              <a:chOff x="3894911" y="1265266"/>
              <a:chExt cx="2743200" cy="4290935"/>
            </a:xfrm>
          </p:grpSpPr>
          <p:sp>
            <p:nvSpPr>
              <p:cNvPr id="49" name="Google Shape;1658;p129">
                <a:extLst>
                  <a:ext uri="{FF2B5EF4-FFF2-40B4-BE49-F238E27FC236}">
                    <a16:creationId xmlns:a16="http://schemas.microsoft.com/office/drawing/2014/main" id="{45C7FF3B-B4AE-4BBB-90D3-D8A12FCC4A1D}"/>
                  </a:ext>
                </a:extLst>
              </p:cNvPr>
              <p:cNvSpPr/>
              <p:nvPr/>
            </p:nvSpPr>
            <p:spPr>
              <a:xfrm>
                <a:off x="3894911" y="2158101"/>
                <a:ext cx="2743200" cy="3398100"/>
              </a:xfrm>
              <a:prstGeom prst="roundRect">
                <a:avLst>
                  <a:gd name="adj" fmla="val 4630"/>
                </a:avLst>
              </a:prstGeom>
              <a:solidFill>
                <a:srgbClr val="00206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0" name="Google Shape;1659;p129">
                <a:extLst>
                  <a:ext uri="{FF2B5EF4-FFF2-40B4-BE49-F238E27FC236}">
                    <a16:creationId xmlns:a16="http://schemas.microsoft.com/office/drawing/2014/main" id="{B75C799A-E040-4640-8F3A-7160B1AC7D5A}"/>
                  </a:ext>
                </a:extLst>
              </p:cNvPr>
              <p:cNvSpPr/>
              <p:nvPr/>
            </p:nvSpPr>
            <p:spPr>
              <a:xfrm rot="10800000">
                <a:off x="4162169" y="1265266"/>
                <a:ext cx="2208684" cy="3394496"/>
              </a:xfrm>
              <a:custGeom>
                <a:avLst/>
                <a:gdLst/>
                <a:ahLst/>
                <a:cxnLst/>
                <a:rect l="l" t="t" r="r" b="b"/>
                <a:pathLst>
                  <a:path w="2208684" h="3394496" extrusionOk="0">
                    <a:moveTo>
                      <a:pt x="0" y="3394496"/>
                    </a:moveTo>
                    <a:lnTo>
                      <a:pt x="0" y="194971"/>
                    </a:lnTo>
                    <a:lnTo>
                      <a:pt x="477226" y="194971"/>
                    </a:lnTo>
                    <a:lnTo>
                      <a:pt x="590309" y="0"/>
                    </a:lnTo>
                    <a:lnTo>
                      <a:pt x="703392" y="194971"/>
                    </a:lnTo>
                    <a:lnTo>
                      <a:pt x="2208684" y="194971"/>
                    </a:lnTo>
                    <a:lnTo>
                      <a:pt x="2208684" y="2754591"/>
                    </a:lnTo>
                    <a:close/>
                  </a:path>
                </a:pathLst>
              </a:custGeom>
              <a:solidFill>
                <a:srgbClr val="F2F2F2"/>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51" name="Google Shape;1664;p129">
                <a:extLst>
                  <a:ext uri="{FF2B5EF4-FFF2-40B4-BE49-F238E27FC236}">
                    <a16:creationId xmlns:a16="http://schemas.microsoft.com/office/drawing/2014/main" id="{792754BA-6EFF-4001-A063-4186E388367C}"/>
                  </a:ext>
                </a:extLst>
              </p:cNvPr>
              <p:cNvSpPr txBox="1"/>
              <p:nvPr/>
            </p:nvSpPr>
            <p:spPr>
              <a:xfrm>
                <a:off x="4365904" y="2147729"/>
                <a:ext cx="1941427" cy="1292700"/>
              </a:xfrm>
              <a:prstGeom prst="rect">
                <a:avLst/>
              </a:prstGeom>
              <a:noFill/>
              <a:ln>
                <a:noFill/>
              </a:ln>
            </p:spPr>
            <p:txBody>
              <a:bodyPr spcFirstLastPara="1" wrap="square" lIns="0" tIns="0" rIns="0" bIns="0" anchor="t" anchorCtr="0">
                <a:noAutofit/>
              </a:bodyPr>
              <a:lstStyle>
                <a:defPPr>
                  <a:defRPr lang="en-US"/>
                </a:defPPr>
                <a:lvl2pPr marL="0" lvl="1" defTabSz="800100">
                  <a:spcBef>
                    <a:spcPts val="600"/>
                  </a:spcBef>
                  <a:spcAft>
                    <a:spcPts val="600"/>
                  </a:spcAft>
                  <a:defRPr>
                    <a:solidFill>
                      <a:srgbClr val="002856"/>
                    </a:solidFill>
                    <a:latin typeface="Minion Pro" panose="02040503050306020203" pitchFamily="18" charset="0"/>
                  </a:defRPr>
                </a:lvl2pPr>
              </a:lstStyle>
              <a:p>
                <a:pPr lvl="1"/>
                <a:r>
                  <a:rPr lang="en-US" altLang="en-US" dirty="0"/>
                  <a:t>Supplier Administrator receives Service Now tickets to setup new suppliers, manages questions, validates supplier details and if approved enables the Supplier in Oracle.</a:t>
                </a:r>
              </a:p>
            </p:txBody>
          </p:sp>
        </p:grpSp>
        <p:sp>
          <p:nvSpPr>
            <p:cNvPr id="48" name="Google Shape;1654;p129">
              <a:extLst>
                <a:ext uri="{FF2B5EF4-FFF2-40B4-BE49-F238E27FC236}">
                  <a16:creationId xmlns:a16="http://schemas.microsoft.com/office/drawing/2014/main" id="{8BBDA43B-8D56-4C4F-9E10-C6399DB0F5E8}"/>
                </a:ext>
              </a:extLst>
            </p:cNvPr>
            <p:cNvSpPr txBox="1"/>
            <p:nvPr/>
          </p:nvSpPr>
          <p:spPr>
            <a:xfrm>
              <a:off x="5123304" y="5546242"/>
              <a:ext cx="2937853" cy="323223"/>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None/>
              </a:pPr>
              <a:r>
                <a:rPr lang="en-US" sz="2000" b="1" dirty="0">
                  <a:solidFill>
                    <a:schemeClr val="lt1"/>
                  </a:solidFill>
                  <a:latin typeface="Minion Pro" panose="02040503050306020203" pitchFamily="18" charset="0"/>
                  <a:ea typeface="Calibri"/>
                  <a:cs typeface="Calibri"/>
                  <a:sym typeface="Calibri"/>
                </a:rPr>
                <a:t>Supplier Admin Interaction</a:t>
              </a:r>
              <a:endParaRPr sz="1600" b="1" dirty="0">
                <a:latin typeface="Minion Pro" panose="02040503050306020203" pitchFamily="18" charset="0"/>
              </a:endParaRPr>
            </a:p>
          </p:txBody>
        </p:sp>
      </p:grpSp>
      <p:sp>
        <p:nvSpPr>
          <p:cNvPr id="52" name="Rectangle 51">
            <a:extLst>
              <a:ext uri="{FF2B5EF4-FFF2-40B4-BE49-F238E27FC236}">
                <a16:creationId xmlns:a16="http://schemas.microsoft.com/office/drawing/2014/main" id="{D363F9AF-4306-4A19-A71A-C07490F502FF}"/>
              </a:ext>
            </a:extLst>
          </p:cNvPr>
          <p:cNvSpPr/>
          <p:nvPr/>
        </p:nvSpPr>
        <p:spPr>
          <a:xfrm>
            <a:off x="1402166" y="5276156"/>
            <a:ext cx="10072914" cy="842337"/>
          </a:xfrm>
          <a:prstGeom prst="rect">
            <a:avLst/>
          </a:prstGeom>
          <a:solidFill>
            <a:srgbClr val="DAA900"/>
          </a:solidFill>
          <a:ln w="19050">
            <a:noFill/>
          </a:ln>
        </p:spPr>
        <p:style>
          <a:lnRef idx="1">
            <a:schemeClr val="accent1"/>
          </a:lnRef>
          <a:fillRef idx="3">
            <a:schemeClr val="accent1"/>
          </a:fillRef>
          <a:effectRef idx="2">
            <a:schemeClr val="accent1"/>
          </a:effectRef>
          <a:fontRef idx="minor">
            <a:schemeClr val="lt1"/>
          </a:fontRef>
        </p:style>
        <p:txBody>
          <a:bodyPr rtlCol="0" anchor="ctr"/>
          <a:lstStyle/>
          <a:p>
            <a:pPr lvl="1"/>
            <a:r>
              <a:rPr lang="en-US" dirty="0"/>
              <a:t>- If a BPA or CPA need is identified by Strategic Sourcing or Buyer the team will determine the best agreement to use based on the campus need and commodity.  </a:t>
            </a:r>
          </a:p>
          <a:p>
            <a:pPr lvl="1"/>
            <a:r>
              <a:rPr lang="en-US" dirty="0"/>
              <a:t>- New supplier setup begins by submitting Service Now ticket.</a:t>
            </a:r>
          </a:p>
        </p:txBody>
      </p:sp>
      <p:pic>
        <p:nvPicPr>
          <p:cNvPr id="53" name="Picture 52">
            <a:extLst>
              <a:ext uri="{FF2B5EF4-FFF2-40B4-BE49-F238E27FC236}">
                <a16:creationId xmlns:a16="http://schemas.microsoft.com/office/drawing/2014/main" id="{62CA2E01-7D3E-4C2C-A859-7A150E186353}"/>
              </a:ext>
            </a:extLst>
          </p:cNvPr>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620713" y="5334739"/>
            <a:ext cx="731520" cy="725170"/>
          </a:xfrm>
          <a:prstGeom prst="rect">
            <a:avLst/>
          </a:prstGeom>
          <a:solidFill>
            <a:srgbClr val="002060"/>
          </a:solidFill>
        </p:spPr>
      </p:pic>
    </p:spTree>
    <p:extLst>
      <p:ext uri="{BB962C8B-B14F-4D97-AF65-F5344CB8AC3E}">
        <p14:creationId xmlns:p14="http://schemas.microsoft.com/office/powerpoint/2010/main" val="3824938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531BC-A794-449C-9D71-21FCA33260BE}"/>
              </a:ext>
            </a:extLst>
          </p:cNvPr>
          <p:cNvSpPr>
            <a:spLocks noGrp="1"/>
          </p:cNvSpPr>
          <p:nvPr>
            <p:ph type="body" sz="quarter" idx="10"/>
          </p:nvPr>
        </p:nvSpPr>
        <p:spPr/>
        <p:txBody>
          <a:bodyPr/>
          <a:lstStyle/>
          <a:p>
            <a:r>
              <a:rPr lang="en-US" sz="3600" b="1" dirty="0">
                <a:latin typeface="Minion Pro" panose="02040503050306020203" pitchFamily="18" charset="0"/>
              </a:rPr>
              <a:t>New Supplier Creation Process</a:t>
            </a:r>
            <a:endParaRPr lang="en-PH" b="1" dirty="0"/>
          </a:p>
        </p:txBody>
      </p:sp>
      <p:sp>
        <p:nvSpPr>
          <p:cNvPr id="59" name="Rectangle 58">
            <a:extLst>
              <a:ext uri="{FF2B5EF4-FFF2-40B4-BE49-F238E27FC236}">
                <a16:creationId xmlns:a16="http://schemas.microsoft.com/office/drawing/2014/main" id="{AB5FF7F8-CCBD-4A9D-BAA4-A40502A7CD05}"/>
              </a:ext>
            </a:extLst>
          </p:cNvPr>
          <p:cNvSpPr/>
          <p:nvPr/>
        </p:nvSpPr>
        <p:spPr>
          <a:xfrm>
            <a:off x="1391052" y="5170128"/>
            <a:ext cx="10072914" cy="842337"/>
          </a:xfrm>
          <a:prstGeom prst="rect">
            <a:avLst/>
          </a:prstGeom>
          <a:solidFill>
            <a:srgbClr val="002060"/>
          </a:solidFill>
          <a:ln w="19050">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Supplier Admin staff is the only role at UC Merced with the responsibility to create Suppliers.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prstClr val="white"/>
                </a:solidFill>
                <a:latin typeface="Calibri"/>
              </a:rPr>
              <a:t>*AP department validates banking information. *Tax team validates Tax information if needed.</a:t>
            </a:r>
            <a:r>
              <a:rPr kumimoji="0" lang="en-US" sz="1400" b="0" i="0" u="none" strike="noStrike" kern="1200" cap="none" spc="0" normalizeH="0" baseline="0" noProof="0" dirty="0">
                <a:ln>
                  <a:noFill/>
                </a:ln>
                <a:solidFill>
                  <a:prstClr val="white"/>
                </a:solidFill>
                <a:effectLst/>
                <a:uLnTx/>
                <a:uFillTx/>
                <a:latin typeface="Calibri"/>
                <a:ea typeface="+mn-ea"/>
                <a:cs typeface="+mn-cs"/>
              </a:rPr>
              <a:t> </a:t>
            </a:r>
          </a:p>
        </p:txBody>
      </p:sp>
      <p:pic>
        <p:nvPicPr>
          <p:cNvPr id="61" name="Picture 60">
            <a:extLst>
              <a:ext uri="{FF2B5EF4-FFF2-40B4-BE49-F238E27FC236}">
                <a16:creationId xmlns:a16="http://schemas.microsoft.com/office/drawing/2014/main" id="{1D98120A-F54B-4372-86DE-41567521D900}"/>
              </a:ext>
            </a:extLst>
          </p:cNvPr>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585343" y="5228711"/>
            <a:ext cx="731520" cy="725170"/>
          </a:xfrm>
          <a:prstGeom prst="rect">
            <a:avLst/>
          </a:prstGeom>
          <a:solidFill>
            <a:srgbClr val="002060"/>
          </a:solidFill>
        </p:spPr>
      </p:pic>
      <p:grpSp>
        <p:nvGrpSpPr>
          <p:cNvPr id="62" name="Group 61">
            <a:extLst>
              <a:ext uri="{FF2B5EF4-FFF2-40B4-BE49-F238E27FC236}">
                <a16:creationId xmlns:a16="http://schemas.microsoft.com/office/drawing/2014/main" id="{B67FDAB9-EC8D-4334-B7F2-8BFDB59E3A4F}"/>
              </a:ext>
            </a:extLst>
          </p:cNvPr>
          <p:cNvGrpSpPr/>
          <p:nvPr/>
        </p:nvGrpSpPr>
        <p:grpSpPr>
          <a:xfrm>
            <a:off x="820372" y="4246901"/>
            <a:ext cx="2214383" cy="715338"/>
            <a:chOff x="820371" y="4365998"/>
            <a:chExt cx="2214383" cy="715338"/>
          </a:xfrm>
        </p:grpSpPr>
        <p:grpSp>
          <p:nvGrpSpPr>
            <p:cNvPr id="63" name="Group 62">
              <a:extLst>
                <a:ext uri="{FF2B5EF4-FFF2-40B4-BE49-F238E27FC236}">
                  <a16:creationId xmlns:a16="http://schemas.microsoft.com/office/drawing/2014/main" id="{3265F10A-60A4-4F73-AF56-6109E6ACCDCC}"/>
                </a:ext>
              </a:extLst>
            </p:cNvPr>
            <p:cNvGrpSpPr/>
            <p:nvPr/>
          </p:nvGrpSpPr>
          <p:grpSpPr>
            <a:xfrm>
              <a:off x="820372" y="4365998"/>
              <a:ext cx="2214382" cy="715338"/>
              <a:chOff x="689641" y="3815410"/>
              <a:chExt cx="2214382" cy="715338"/>
            </a:xfrm>
          </p:grpSpPr>
          <p:sp>
            <p:nvSpPr>
              <p:cNvPr id="65" name="Rectangle 64">
                <a:extLst>
                  <a:ext uri="{FF2B5EF4-FFF2-40B4-BE49-F238E27FC236}">
                    <a16:creationId xmlns:a16="http://schemas.microsoft.com/office/drawing/2014/main" id="{92D198F8-7222-48A7-BE0D-3834263CD6AF}"/>
                  </a:ext>
                </a:extLst>
              </p:cNvPr>
              <p:cNvSpPr/>
              <p:nvPr/>
            </p:nvSpPr>
            <p:spPr>
              <a:xfrm>
                <a:off x="689641" y="4092409"/>
                <a:ext cx="387597" cy="16824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nion Pro" panose="02040503050306020203" pitchFamily="18" charset="0"/>
                  <a:ea typeface="+mn-ea"/>
                  <a:cs typeface="+mn-cs"/>
                </a:endParaRPr>
              </a:p>
            </p:txBody>
          </p:sp>
          <p:sp>
            <p:nvSpPr>
              <p:cNvPr id="66" name="TextBox 65">
                <a:extLst>
                  <a:ext uri="{FF2B5EF4-FFF2-40B4-BE49-F238E27FC236}">
                    <a16:creationId xmlns:a16="http://schemas.microsoft.com/office/drawing/2014/main" id="{8C455113-DF22-45F8-A8BD-42B58A25A84E}"/>
                  </a:ext>
                </a:extLst>
              </p:cNvPr>
              <p:cNvSpPr txBox="1"/>
              <p:nvPr/>
            </p:nvSpPr>
            <p:spPr>
              <a:xfrm>
                <a:off x="1087269" y="4038031"/>
                <a:ext cx="181675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rPr>
                  <a:t>UC Merced  </a:t>
                </a:r>
              </a:p>
            </p:txBody>
          </p:sp>
          <p:sp>
            <p:nvSpPr>
              <p:cNvPr id="67" name="TextBox 66">
                <a:extLst>
                  <a:ext uri="{FF2B5EF4-FFF2-40B4-BE49-F238E27FC236}">
                    <a16:creationId xmlns:a16="http://schemas.microsoft.com/office/drawing/2014/main" id="{62E7E4A4-A082-4A32-A312-216394B0C6C7}"/>
                  </a:ext>
                </a:extLst>
              </p:cNvPr>
              <p:cNvSpPr txBox="1"/>
              <p:nvPr/>
            </p:nvSpPr>
            <p:spPr>
              <a:xfrm>
                <a:off x="1084707" y="4253749"/>
                <a:ext cx="181675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rPr>
                  <a:t>Supplier</a:t>
                </a:r>
              </a:p>
            </p:txBody>
          </p:sp>
          <p:sp>
            <p:nvSpPr>
              <p:cNvPr id="68" name="TextBox 67">
                <a:extLst>
                  <a:ext uri="{FF2B5EF4-FFF2-40B4-BE49-F238E27FC236}">
                    <a16:creationId xmlns:a16="http://schemas.microsoft.com/office/drawing/2014/main" id="{72925FDE-E4FE-45DC-ABF8-06D7FC82F828}"/>
                  </a:ext>
                </a:extLst>
              </p:cNvPr>
              <p:cNvSpPr txBox="1"/>
              <p:nvPr/>
            </p:nvSpPr>
            <p:spPr>
              <a:xfrm>
                <a:off x="820371" y="3815410"/>
                <a:ext cx="181675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rPr>
                  <a:t>Legend</a:t>
                </a:r>
              </a:p>
            </p:txBody>
          </p:sp>
        </p:grpSp>
        <p:sp>
          <p:nvSpPr>
            <p:cNvPr id="64" name="Rectangle 63">
              <a:extLst>
                <a:ext uri="{FF2B5EF4-FFF2-40B4-BE49-F238E27FC236}">
                  <a16:creationId xmlns:a16="http://schemas.microsoft.com/office/drawing/2014/main" id="{3FA4D291-3D6E-4A85-AE48-6C17FAA4AEA4}"/>
                </a:ext>
              </a:extLst>
            </p:cNvPr>
            <p:cNvSpPr/>
            <p:nvPr/>
          </p:nvSpPr>
          <p:spPr>
            <a:xfrm>
              <a:off x="820371" y="4856868"/>
              <a:ext cx="387597" cy="1682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inion Pro" panose="02040503050306020203" pitchFamily="18" charset="0"/>
                <a:ea typeface="+mn-ea"/>
                <a:cs typeface="+mn-cs"/>
              </a:endParaRPr>
            </a:p>
          </p:txBody>
        </p:sp>
      </p:grpSp>
      <p:grpSp>
        <p:nvGrpSpPr>
          <p:cNvPr id="69" name="Group 68">
            <a:extLst>
              <a:ext uri="{FF2B5EF4-FFF2-40B4-BE49-F238E27FC236}">
                <a16:creationId xmlns:a16="http://schemas.microsoft.com/office/drawing/2014/main" id="{566C8334-D7C4-4938-8227-956AA587AD0D}"/>
              </a:ext>
            </a:extLst>
          </p:cNvPr>
          <p:cNvGrpSpPr/>
          <p:nvPr/>
        </p:nvGrpSpPr>
        <p:grpSpPr>
          <a:xfrm>
            <a:off x="84643" y="762260"/>
            <a:ext cx="11961277" cy="4113019"/>
            <a:chOff x="-741832" y="1570824"/>
            <a:chExt cx="11961277" cy="4113019"/>
          </a:xfrm>
        </p:grpSpPr>
        <p:grpSp>
          <p:nvGrpSpPr>
            <p:cNvPr id="70" name="Group 69">
              <a:extLst>
                <a:ext uri="{FF2B5EF4-FFF2-40B4-BE49-F238E27FC236}">
                  <a16:creationId xmlns:a16="http://schemas.microsoft.com/office/drawing/2014/main" id="{AAC7262F-8C9B-4ECE-906D-76D2E0D0FF21}"/>
                </a:ext>
              </a:extLst>
            </p:cNvPr>
            <p:cNvGrpSpPr/>
            <p:nvPr/>
          </p:nvGrpSpPr>
          <p:grpSpPr>
            <a:xfrm>
              <a:off x="-741832" y="1570824"/>
              <a:ext cx="11961277" cy="4113019"/>
              <a:chOff x="-789273" y="1543114"/>
              <a:chExt cx="11961277" cy="4113019"/>
            </a:xfrm>
          </p:grpSpPr>
          <p:sp>
            <p:nvSpPr>
              <p:cNvPr id="74" name="Rectangle 73">
                <a:extLst>
                  <a:ext uri="{FF2B5EF4-FFF2-40B4-BE49-F238E27FC236}">
                    <a16:creationId xmlns:a16="http://schemas.microsoft.com/office/drawing/2014/main" id="{A7774199-A1F3-459C-A49F-7D3E0CF199E3}"/>
                  </a:ext>
                </a:extLst>
              </p:cNvPr>
              <p:cNvSpPr/>
              <p:nvPr/>
            </p:nvSpPr>
            <p:spPr bwMode="ltGray">
              <a:xfrm>
                <a:off x="1050650" y="2930394"/>
                <a:ext cx="1243863" cy="1074582"/>
              </a:xfrm>
              <a:prstGeom prst="rect">
                <a:avLst/>
              </a:prstGeom>
              <a:solidFill>
                <a:schemeClr val="bg1">
                  <a:lumMod val="50000"/>
                </a:schemeClr>
              </a:solidFill>
              <a:ln w="19050" cap="flat" cmpd="sng" algn="ctr">
                <a:noFill/>
                <a:prstDash val="solid"/>
                <a:tailEnd type="arrow"/>
              </a:ln>
              <a:effectLst/>
            </p:spPr>
            <p:txBody>
              <a:bodyPr lIns="45720" rIns="45720" rtlCol="0" anchor="ctr">
                <a:noAutofit/>
              </a:bodyPr>
              <a:lstStyle/>
              <a:p>
                <a:pPr algn="ctr" defTabSz="966612"/>
                <a:r>
                  <a:rPr lang="en-US" sz="1400" kern="0" dirty="0">
                    <a:solidFill>
                      <a:schemeClr val="bg1"/>
                    </a:solidFill>
                    <a:latin typeface="Minion Pro" panose="02040503050306020203" pitchFamily="18" charset="0"/>
                    <a:cs typeface="Arial" panose="020B0604020202020204" pitchFamily="34" charset="0"/>
                  </a:rPr>
                  <a:t>Need for new Supplier identified</a:t>
                </a:r>
              </a:p>
            </p:txBody>
          </p:sp>
          <p:cxnSp>
            <p:nvCxnSpPr>
              <p:cNvPr id="75" name="Straight Arrow Connector 74">
                <a:extLst>
                  <a:ext uri="{FF2B5EF4-FFF2-40B4-BE49-F238E27FC236}">
                    <a16:creationId xmlns:a16="http://schemas.microsoft.com/office/drawing/2014/main" id="{9CEA1AB7-ED49-4B3F-8FAD-D094679D5B74}"/>
                  </a:ext>
                </a:extLst>
              </p:cNvPr>
              <p:cNvCxnSpPr>
                <a:cxnSpLocks/>
              </p:cNvCxnSpPr>
              <p:nvPr/>
            </p:nvCxnSpPr>
            <p:spPr>
              <a:xfrm>
                <a:off x="4561010" y="3519370"/>
                <a:ext cx="805709" cy="0"/>
              </a:xfrm>
              <a:prstGeom prst="straightConnector1">
                <a:avLst/>
              </a:prstGeom>
              <a:noFill/>
              <a:ln w="19050" cap="flat" cmpd="sng" algn="ctr">
                <a:solidFill>
                  <a:schemeClr val="tx2"/>
                </a:solidFill>
                <a:prstDash val="solid"/>
                <a:headEnd type="none" w="med" len="med"/>
                <a:tailEnd type="triangle" w="med" len="med"/>
              </a:ln>
              <a:effectLst/>
            </p:spPr>
          </p:cxnSp>
          <p:cxnSp>
            <p:nvCxnSpPr>
              <p:cNvPr id="76" name="Straight Arrow Connector 75">
                <a:extLst>
                  <a:ext uri="{FF2B5EF4-FFF2-40B4-BE49-F238E27FC236}">
                    <a16:creationId xmlns:a16="http://schemas.microsoft.com/office/drawing/2014/main" id="{99E151B2-60B1-44F3-83FD-9696727F82D9}"/>
                  </a:ext>
                </a:extLst>
              </p:cNvPr>
              <p:cNvCxnSpPr>
                <a:cxnSpLocks/>
              </p:cNvCxnSpPr>
              <p:nvPr/>
            </p:nvCxnSpPr>
            <p:spPr>
              <a:xfrm>
                <a:off x="8897263" y="3563866"/>
                <a:ext cx="540549" cy="1"/>
              </a:xfrm>
              <a:prstGeom prst="straightConnector1">
                <a:avLst/>
              </a:prstGeom>
              <a:noFill/>
              <a:ln w="19050" cap="flat" cmpd="sng" algn="ctr">
                <a:solidFill>
                  <a:schemeClr val="tx2"/>
                </a:solidFill>
                <a:prstDash val="solid"/>
                <a:headEnd type="none" w="med" len="med"/>
                <a:tailEnd type="triangle" w="med" len="med"/>
              </a:ln>
              <a:effectLst/>
            </p:spPr>
          </p:cxnSp>
          <p:sp>
            <p:nvSpPr>
              <p:cNvPr id="77" name="Rounded Rectangle 2">
                <a:extLst>
                  <a:ext uri="{FF2B5EF4-FFF2-40B4-BE49-F238E27FC236}">
                    <a16:creationId xmlns:a16="http://schemas.microsoft.com/office/drawing/2014/main" id="{3F294627-9095-4E28-A42E-4583582756A3}"/>
                  </a:ext>
                </a:extLst>
              </p:cNvPr>
              <p:cNvSpPr/>
              <p:nvPr/>
            </p:nvSpPr>
            <p:spPr>
              <a:xfrm>
                <a:off x="-789273" y="3329767"/>
                <a:ext cx="1178792" cy="379205"/>
              </a:xfrm>
              <a:prstGeom prst="roundRect">
                <a:avLst/>
              </a:prstGeom>
              <a:solidFill>
                <a:srgbClr val="DAA900"/>
              </a:solidFill>
              <a:ln>
                <a:solidFill>
                  <a:schemeClr val="accent4">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b="1" dirty="0">
                    <a:solidFill>
                      <a:schemeClr val="tx1"/>
                    </a:solidFill>
                    <a:latin typeface="Minion Pro" panose="02040503050306020203" pitchFamily="18" charset="0"/>
                  </a:rPr>
                  <a:t>Start</a:t>
                </a:r>
              </a:p>
            </p:txBody>
          </p:sp>
          <p:sp>
            <p:nvSpPr>
              <p:cNvPr id="78" name="Rounded Rectangle 24">
                <a:extLst>
                  <a:ext uri="{FF2B5EF4-FFF2-40B4-BE49-F238E27FC236}">
                    <a16:creationId xmlns:a16="http://schemas.microsoft.com/office/drawing/2014/main" id="{C9FC2BB1-AF2B-4A45-8A2B-EF7769E186AC}"/>
                  </a:ext>
                </a:extLst>
              </p:cNvPr>
              <p:cNvSpPr/>
              <p:nvPr/>
            </p:nvSpPr>
            <p:spPr>
              <a:xfrm>
                <a:off x="7307469" y="4988924"/>
                <a:ext cx="1178792" cy="379205"/>
              </a:xfrm>
              <a:prstGeom prst="roundRect">
                <a:avLst/>
              </a:prstGeom>
              <a:solidFill>
                <a:srgbClr val="DAA900"/>
              </a:solidFill>
              <a:ln>
                <a:solidFill>
                  <a:schemeClr val="accent4">
                    <a:lumMod val="75000"/>
                  </a:schemeClr>
                </a:solid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400" b="1" dirty="0">
                    <a:solidFill>
                      <a:schemeClr val="tx1"/>
                    </a:solidFill>
                    <a:latin typeface="Minion Pro" panose="02040503050306020203" pitchFamily="18" charset="0"/>
                  </a:rPr>
                  <a:t>End</a:t>
                </a:r>
              </a:p>
            </p:txBody>
          </p:sp>
          <p:cxnSp>
            <p:nvCxnSpPr>
              <p:cNvPr id="79" name="Straight Arrow Connector 78">
                <a:extLst>
                  <a:ext uri="{FF2B5EF4-FFF2-40B4-BE49-F238E27FC236}">
                    <a16:creationId xmlns:a16="http://schemas.microsoft.com/office/drawing/2014/main" id="{EEC63948-10F6-48C3-AD1C-2C49F4F62617}"/>
                  </a:ext>
                </a:extLst>
              </p:cNvPr>
              <p:cNvCxnSpPr>
                <a:cxnSpLocks/>
                <a:stCxn id="77" idx="3"/>
              </p:cNvCxnSpPr>
              <p:nvPr/>
            </p:nvCxnSpPr>
            <p:spPr>
              <a:xfrm flipV="1">
                <a:off x="389519" y="3516707"/>
                <a:ext cx="570352" cy="2663"/>
              </a:xfrm>
              <a:prstGeom prst="straightConnector1">
                <a:avLst/>
              </a:prstGeom>
              <a:noFill/>
              <a:ln w="19050" cap="flat" cmpd="sng" algn="ctr">
                <a:solidFill>
                  <a:schemeClr val="tx2"/>
                </a:solidFill>
                <a:prstDash val="solid"/>
                <a:headEnd type="none" w="med" len="med"/>
                <a:tailEnd type="triangle" w="med" len="med"/>
              </a:ln>
              <a:effectLst/>
            </p:spPr>
          </p:cxnSp>
          <p:sp>
            <p:nvSpPr>
              <p:cNvPr id="80" name="Rectangle 79">
                <a:extLst>
                  <a:ext uri="{FF2B5EF4-FFF2-40B4-BE49-F238E27FC236}">
                    <a16:creationId xmlns:a16="http://schemas.microsoft.com/office/drawing/2014/main" id="{DE4CEDF6-BF7F-435F-85EB-36F5F2DF9577}"/>
                  </a:ext>
                </a:extLst>
              </p:cNvPr>
              <p:cNvSpPr/>
              <p:nvPr/>
            </p:nvSpPr>
            <p:spPr bwMode="ltGray">
              <a:xfrm>
                <a:off x="5366719" y="2959379"/>
                <a:ext cx="1570649" cy="1045596"/>
              </a:xfrm>
              <a:prstGeom prst="rect">
                <a:avLst/>
              </a:prstGeom>
              <a:solidFill>
                <a:schemeClr val="accent5"/>
              </a:solidFill>
              <a:ln w="19050" cap="flat" cmpd="sng" algn="ctr">
                <a:noFill/>
                <a:prstDash val="solid"/>
                <a:tailEnd type="arrow"/>
              </a:ln>
              <a:effectLst/>
            </p:spPr>
            <p:txBody>
              <a:bodyPr lIns="45720" rIns="45720" rtlCol="0" anchor="ctr">
                <a:noAutofit/>
              </a:bodyPr>
              <a:lstStyle/>
              <a:p>
                <a:pPr algn="ctr" defTabSz="966612"/>
                <a:r>
                  <a:rPr lang="en-US" sz="1400" kern="0" dirty="0">
                    <a:solidFill>
                      <a:schemeClr val="bg1"/>
                    </a:solidFill>
                    <a:latin typeface="Minion Pro" panose="02040503050306020203" pitchFamily="18" charset="0"/>
                    <a:cs typeface="Arial" panose="020B0604020202020204" pitchFamily="34" charset="0"/>
                  </a:rPr>
                  <a:t>Supplier submits required information</a:t>
                </a:r>
              </a:p>
            </p:txBody>
          </p:sp>
          <p:cxnSp>
            <p:nvCxnSpPr>
              <p:cNvPr id="81" name="Straight Arrow Connector 80">
                <a:extLst>
                  <a:ext uri="{FF2B5EF4-FFF2-40B4-BE49-F238E27FC236}">
                    <a16:creationId xmlns:a16="http://schemas.microsoft.com/office/drawing/2014/main" id="{452BF04E-9B3F-4987-930C-929C51A9E6FA}"/>
                  </a:ext>
                </a:extLst>
              </p:cNvPr>
              <p:cNvCxnSpPr>
                <a:cxnSpLocks/>
              </p:cNvCxnSpPr>
              <p:nvPr/>
            </p:nvCxnSpPr>
            <p:spPr>
              <a:xfrm>
                <a:off x="6937368" y="3559268"/>
                <a:ext cx="583020" cy="0"/>
              </a:xfrm>
              <a:prstGeom prst="straightConnector1">
                <a:avLst/>
              </a:prstGeom>
              <a:noFill/>
              <a:ln w="19050" cap="flat" cmpd="sng" algn="ctr">
                <a:solidFill>
                  <a:schemeClr val="tx2"/>
                </a:solidFill>
                <a:prstDash val="solid"/>
                <a:headEnd type="none" w="med" len="med"/>
                <a:tailEnd type="triangle" w="med" len="med"/>
              </a:ln>
              <a:effectLst/>
            </p:spPr>
          </p:cxnSp>
          <p:sp>
            <p:nvSpPr>
              <p:cNvPr id="82" name="Rectangle 81">
                <a:extLst>
                  <a:ext uri="{FF2B5EF4-FFF2-40B4-BE49-F238E27FC236}">
                    <a16:creationId xmlns:a16="http://schemas.microsoft.com/office/drawing/2014/main" id="{8F38DB78-5605-4400-BBBB-1F368B1ADEAE}"/>
                  </a:ext>
                </a:extLst>
              </p:cNvPr>
              <p:cNvSpPr/>
              <p:nvPr/>
            </p:nvSpPr>
            <p:spPr bwMode="ltGray">
              <a:xfrm>
                <a:off x="9445093" y="3041763"/>
                <a:ext cx="1726911" cy="984021"/>
              </a:xfrm>
              <a:prstGeom prst="rect">
                <a:avLst/>
              </a:prstGeom>
              <a:solidFill>
                <a:srgbClr val="002060"/>
              </a:solidFill>
              <a:ln w="19050" cap="flat" cmpd="sng" algn="ctr">
                <a:noFill/>
                <a:prstDash val="solid"/>
                <a:tailEnd type="arrow"/>
              </a:ln>
              <a:effectLst/>
            </p:spPr>
            <p:txBody>
              <a:bodyPr lIns="45720" rIns="45720" rtlCol="0" anchor="ctr">
                <a:noAutofit/>
              </a:bodyPr>
              <a:lstStyle/>
              <a:p>
                <a:pPr algn="ctr" defTabSz="966612"/>
                <a:r>
                  <a:rPr lang="en-US" sz="1400" kern="0" dirty="0">
                    <a:solidFill>
                      <a:schemeClr val="bg1"/>
                    </a:solidFill>
                    <a:latin typeface="Minion Pro" panose="02040503050306020203" pitchFamily="18" charset="0"/>
                    <a:cs typeface="Arial" panose="020B0604020202020204" pitchFamily="34" charset="0"/>
                  </a:rPr>
                  <a:t>Supplier created in Oracle</a:t>
                </a:r>
              </a:p>
            </p:txBody>
          </p:sp>
          <p:grpSp>
            <p:nvGrpSpPr>
              <p:cNvPr id="83" name="Group 82">
                <a:extLst>
                  <a:ext uri="{FF2B5EF4-FFF2-40B4-BE49-F238E27FC236}">
                    <a16:creationId xmlns:a16="http://schemas.microsoft.com/office/drawing/2014/main" id="{20B934DC-1353-4FD7-B098-BFE1FD5D1163}"/>
                  </a:ext>
                </a:extLst>
              </p:cNvPr>
              <p:cNvGrpSpPr/>
              <p:nvPr/>
            </p:nvGrpSpPr>
            <p:grpSpPr>
              <a:xfrm>
                <a:off x="7520388" y="3032043"/>
                <a:ext cx="1369594" cy="1042383"/>
                <a:chOff x="7945872" y="1842919"/>
                <a:chExt cx="1335038" cy="1184014"/>
              </a:xfrm>
            </p:grpSpPr>
            <p:sp>
              <p:nvSpPr>
                <p:cNvPr id="91" name="Diamond 90">
                  <a:extLst>
                    <a:ext uri="{FF2B5EF4-FFF2-40B4-BE49-F238E27FC236}">
                      <a16:creationId xmlns:a16="http://schemas.microsoft.com/office/drawing/2014/main" id="{7700083E-6136-476A-8FA9-97BC6D3DE8FC}"/>
                    </a:ext>
                  </a:extLst>
                </p:cNvPr>
                <p:cNvSpPr/>
                <p:nvPr/>
              </p:nvSpPr>
              <p:spPr>
                <a:xfrm>
                  <a:off x="7945872" y="1842919"/>
                  <a:ext cx="1335038" cy="1184014"/>
                </a:xfrm>
                <a:prstGeom prst="diamond">
                  <a:avLst/>
                </a:prstGeom>
                <a:solidFill>
                  <a:srgbClr val="002060"/>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latin typeface="Minion Pro" panose="02040503050306020203" pitchFamily="18" charset="0"/>
                  </a:endParaRPr>
                </a:p>
              </p:txBody>
            </p:sp>
            <p:sp>
              <p:nvSpPr>
                <p:cNvPr id="92" name="TextBox 91">
                  <a:extLst>
                    <a:ext uri="{FF2B5EF4-FFF2-40B4-BE49-F238E27FC236}">
                      <a16:creationId xmlns:a16="http://schemas.microsoft.com/office/drawing/2014/main" id="{0C674707-D69E-42C1-AC2B-53AE24551E7A}"/>
                    </a:ext>
                  </a:extLst>
                </p:cNvPr>
                <p:cNvSpPr txBox="1"/>
                <p:nvPr/>
              </p:nvSpPr>
              <p:spPr>
                <a:xfrm>
                  <a:off x="8021957" y="2200210"/>
                  <a:ext cx="1170465" cy="524392"/>
                </a:xfrm>
                <a:prstGeom prst="rect">
                  <a:avLst/>
                </a:prstGeom>
                <a:noFill/>
              </p:spPr>
              <p:txBody>
                <a:bodyPr wrap="square" rtlCol="0">
                  <a:spAutoFit/>
                </a:bodyPr>
                <a:lstStyle/>
                <a:p>
                  <a:pPr algn="ctr"/>
                  <a:r>
                    <a:rPr lang="en-US" sz="1200" dirty="0">
                      <a:solidFill>
                        <a:schemeClr val="bg1"/>
                      </a:solidFill>
                      <a:latin typeface="Minion Pro" panose="02040503050306020203" pitchFamily="18" charset="0"/>
                    </a:rPr>
                    <a:t>Supplier Admin validates?*</a:t>
                  </a:r>
                </a:p>
              </p:txBody>
            </p:sp>
          </p:grpSp>
          <p:sp>
            <p:nvSpPr>
              <p:cNvPr id="84" name="Rectangle 83">
                <a:extLst>
                  <a:ext uri="{FF2B5EF4-FFF2-40B4-BE49-F238E27FC236}">
                    <a16:creationId xmlns:a16="http://schemas.microsoft.com/office/drawing/2014/main" id="{A4423026-74E0-4ED9-9051-380AE9239CA8}"/>
                  </a:ext>
                </a:extLst>
              </p:cNvPr>
              <p:cNvSpPr/>
              <p:nvPr/>
            </p:nvSpPr>
            <p:spPr bwMode="ltGray">
              <a:xfrm>
                <a:off x="2764979" y="4700921"/>
                <a:ext cx="1726911" cy="955212"/>
              </a:xfrm>
              <a:prstGeom prst="rect">
                <a:avLst/>
              </a:prstGeom>
              <a:solidFill>
                <a:srgbClr val="002060"/>
              </a:solidFill>
              <a:ln w="19050" cap="flat" cmpd="sng" algn="ctr">
                <a:noFill/>
                <a:prstDash val="solid"/>
                <a:tailEnd type="arrow"/>
              </a:ln>
              <a:effectLst/>
            </p:spPr>
            <p:txBody>
              <a:bodyPr lIns="45720" rIns="45720" rtlCol="0" anchor="ctr">
                <a:noAutofit/>
              </a:bodyPr>
              <a:lstStyle/>
              <a:p>
                <a:pPr algn="ctr" defTabSz="966612"/>
                <a:r>
                  <a:rPr lang="en-US" sz="1400" kern="0" dirty="0">
                    <a:solidFill>
                      <a:schemeClr val="bg1"/>
                    </a:solidFill>
                    <a:latin typeface="Minion Pro" panose="02040503050306020203" pitchFamily="18" charset="0"/>
                    <a:cs typeface="Arial" panose="020B0604020202020204" pitchFamily="34" charset="0"/>
                  </a:rPr>
                  <a:t>BPA / CPA created and attached if needed</a:t>
                </a:r>
              </a:p>
            </p:txBody>
          </p:sp>
          <p:cxnSp>
            <p:nvCxnSpPr>
              <p:cNvPr id="85" name="Connector: Elbow 84">
                <a:extLst>
                  <a:ext uri="{FF2B5EF4-FFF2-40B4-BE49-F238E27FC236}">
                    <a16:creationId xmlns:a16="http://schemas.microsoft.com/office/drawing/2014/main" id="{8999DBA6-0A62-4ED4-88E2-1D3F11729906}"/>
                  </a:ext>
                </a:extLst>
              </p:cNvPr>
              <p:cNvCxnSpPr>
                <a:cxnSpLocks/>
                <a:stCxn id="82" idx="2"/>
                <a:endCxn id="84" idx="0"/>
              </p:cNvCxnSpPr>
              <p:nvPr/>
            </p:nvCxnSpPr>
            <p:spPr>
              <a:xfrm rot="5400000">
                <a:off x="6630924" y="1023295"/>
                <a:ext cx="675137" cy="6680114"/>
              </a:xfrm>
              <a:prstGeom prst="bentConnector3">
                <a:avLst/>
              </a:prstGeom>
              <a:noFill/>
              <a:ln w="19050" cap="flat" cmpd="sng" algn="ctr">
                <a:solidFill>
                  <a:schemeClr val="tx2"/>
                </a:solidFill>
                <a:prstDash val="solid"/>
                <a:headEnd type="none" w="med" len="med"/>
                <a:tailEnd type="triangle" w="med" len="med"/>
              </a:ln>
              <a:effectLst/>
            </p:spPr>
          </p:cxnSp>
          <p:cxnSp>
            <p:nvCxnSpPr>
              <p:cNvPr id="86" name="Straight Arrow Connector 85">
                <a:extLst>
                  <a:ext uri="{FF2B5EF4-FFF2-40B4-BE49-F238E27FC236}">
                    <a16:creationId xmlns:a16="http://schemas.microsoft.com/office/drawing/2014/main" id="{CF0ED5FF-B198-4394-B15B-077E3A2140CC}"/>
                  </a:ext>
                </a:extLst>
              </p:cNvPr>
              <p:cNvCxnSpPr>
                <a:cxnSpLocks/>
              </p:cNvCxnSpPr>
              <p:nvPr/>
            </p:nvCxnSpPr>
            <p:spPr>
              <a:xfrm>
                <a:off x="4491889" y="5148815"/>
                <a:ext cx="540549" cy="1"/>
              </a:xfrm>
              <a:prstGeom prst="straightConnector1">
                <a:avLst/>
              </a:prstGeom>
              <a:noFill/>
              <a:ln w="19050" cap="flat" cmpd="sng" algn="ctr">
                <a:solidFill>
                  <a:schemeClr val="tx2"/>
                </a:solidFill>
                <a:prstDash val="solid"/>
                <a:headEnd type="none" w="med" len="med"/>
                <a:tailEnd type="triangle" w="med" len="med"/>
              </a:ln>
              <a:effectLst/>
            </p:spPr>
          </p:cxnSp>
          <p:sp>
            <p:nvSpPr>
              <p:cNvPr id="87" name="Rectangle 86">
                <a:extLst>
                  <a:ext uri="{FF2B5EF4-FFF2-40B4-BE49-F238E27FC236}">
                    <a16:creationId xmlns:a16="http://schemas.microsoft.com/office/drawing/2014/main" id="{3BF5C344-A015-4B0F-A1A2-1036378D31D7}"/>
                  </a:ext>
                </a:extLst>
              </p:cNvPr>
              <p:cNvSpPr/>
              <p:nvPr/>
            </p:nvSpPr>
            <p:spPr bwMode="ltGray">
              <a:xfrm>
                <a:off x="5032439" y="4700921"/>
                <a:ext cx="1726911" cy="955212"/>
              </a:xfrm>
              <a:prstGeom prst="rect">
                <a:avLst/>
              </a:prstGeom>
              <a:solidFill>
                <a:srgbClr val="002060"/>
              </a:solidFill>
              <a:ln w="19050" cap="flat" cmpd="sng" algn="ctr">
                <a:noFill/>
                <a:prstDash val="solid"/>
                <a:tailEnd type="arrow"/>
              </a:ln>
              <a:effectLst/>
            </p:spPr>
            <p:txBody>
              <a:bodyPr lIns="45720" rIns="45720" rtlCol="0" anchor="ctr">
                <a:noAutofit/>
              </a:bodyPr>
              <a:lstStyle/>
              <a:p>
                <a:pPr algn="ctr" defTabSz="966612"/>
                <a:r>
                  <a:rPr lang="en-US" sz="1400" kern="0" dirty="0">
                    <a:solidFill>
                      <a:schemeClr val="bg1"/>
                    </a:solidFill>
                    <a:latin typeface="Minion Pro" panose="02040503050306020203" pitchFamily="18" charset="0"/>
                    <a:cs typeface="Arial" panose="020B0604020202020204" pitchFamily="34" charset="0"/>
                  </a:rPr>
                  <a:t>Supplier creation complete and ready to transact</a:t>
                </a:r>
              </a:p>
            </p:txBody>
          </p:sp>
          <p:cxnSp>
            <p:nvCxnSpPr>
              <p:cNvPr id="88" name="Straight Arrow Connector 87">
                <a:extLst>
                  <a:ext uri="{FF2B5EF4-FFF2-40B4-BE49-F238E27FC236}">
                    <a16:creationId xmlns:a16="http://schemas.microsoft.com/office/drawing/2014/main" id="{97E681F2-2433-4325-AA36-264FC79B3A85}"/>
                  </a:ext>
                </a:extLst>
              </p:cNvPr>
              <p:cNvCxnSpPr>
                <a:cxnSpLocks/>
              </p:cNvCxnSpPr>
              <p:nvPr/>
            </p:nvCxnSpPr>
            <p:spPr>
              <a:xfrm>
                <a:off x="6759350" y="5163405"/>
                <a:ext cx="540549" cy="1"/>
              </a:xfrm>
              <a:prstGeom prst="straightConnector1">
                <a:avLst/>
              </a:prstGeom>
              <a:noFill/>
              <a:ln w="19050" cap="flat" cmpd="sng" algn="ctr">
                <a:solidFill>
                  <a:schemeClr val="tx2"/>
                </a:solidFill>
                <a:prstDash val="solid"/>
                <a:headEnd type="none" w="med" len="med"/>
                <a:tailEnd type="triangle" w="med" len="med"/>
              </a:ln>
              <a:effectLst/>
            </p:spPr>
          </p:cxnSp>
          <p:sp>
            <p:nvSpPr>
              <p:cNvPr id="89" name="Rectangle 88">
                <a:extLst>
                  <a:ext uri="{FF2B5EF4-FFF2-40B4-BE49-F238E27FC236}">
                    <a16:creationId xmlns:a16="http://schemas.microsoft.com/office/drawing/2014/main" id="{11E30EC6-D5D1-416F-9503-F20321666A62}"/>
                  </a:ext>
                </a:extLst>
              </p:cNvPr>
              <p:cNvSpPr/>
              <p:nvPr/>
            </p:nvSpPr>
            <p:spPr bwMode="ltGray">
              <a:xfrm>
                <a:off x="7202790" y="1543114"/>
                <a:ext cx="1938968" cy="1113867"/>
              </a:xfrm>
              <a:prstGeom prst="rect">
                <a:avLst/>
              </a:prstGeom>
              <a:solidFill>
                <a:srgbClr val="002060"/>
              </a:solidFill>
              <a:ln w="19050" cap="flat" cmpd="sng" algn="ctr">
                <a:noFill/>
                <a:prstDash val="solid"/>
                <a:tailEnd type="arrow"/>
              </a:ln>
              <a:effectLst/>
            </p:spPr>
            <p:txBody>
              <a:bodyPr lIns="45720" rIns="45720" rtlCol="0" anchor="ctr">
                <a:noAutofit/>
              </a:bodyPr>
              <a:lstStyle/>
              <a:p>
                <a:pPr algn="ctr" defTabSz="966612"/>
                <a:r>
                  <a:rPr lang="en-US" sz="1400" kern="0" dirty="0">
                    <a:solidFill>
                      <a:schemeClr val="bg1"/>
                    </a:solidFill>
                    <a:latin typeface="Minion Pro" panose="02040503050306020203" pitchFamily="18" charset="0"/>
                    <a:cs typeface="Arial" panose="020B0604020202020204" pitchFamily="34" charset="0"/>
                  </a:rPr>
                  <a:t>Supplier Admin contacts Supplier for correction or determines Supplier is ineligible and contacts requestor </a:t>
                </a:r>
              </a:p>
            </p:txBody>
          </p:sp>
          <p:cxnSp>
            <p:nvCxnSpPr>
              <p:cNvPr id="90" name="Straight Arrow Connector 89">
                <a:extLst>
                  <a:ext uri="{FF2B5EF4-FFF2-40B4-BE49-F238E27FC236}">
                    <a16:creationId xmlns:a16="http://schemas.microsoft.com/office/drawing/2014/main" id="{E646B347-ABD8-4D19-9548-1BB33A767A2F}"/>
                  </a:ext>
                </a:extLst>
              </p:cNvPr>
              <p:cNvCxnSpPr>
                <a:cxnSpLocks/>
              </p:cNvCxnSpPr>
              <p:nvPr/>
            </p:nvCxnSpPr>
            <p:spPr>
              <a:xfrm flipV="1">
                <a:off x="8215818" y="2656980"/>
                <a:ext cx="0" cy="383377"/>
              </a:xfrm>
              <a:prstGeom prst="straightConnector1">
                <a:avLst/>
              </a:prstGeom>
              <a:noFill/>
              <a:ln w="19050" cap="flat" cmpd="sng" algn="ctr">
                <a:solidFill>
                  <a:schemeClr val="tx2"/>
                </a:solidFill>
                <a:prstDash val="solid"/>
                <a:headEnd type="none" w="med" len="med"/>
                <a:tailEnd type="triangle" w="med" len="med"/>
              </a:ln>
              <a:effectLst/>
            </p:spPr>
          </p:cxnSp>
        </p:grpSp>
        <p:sp>
          <p:nvSpPr>
            <p:cNvPr id="71" name="TextBox 70">
              <a:extLst>
                <a:ext uri="{FF2B5EF4-FFF2-40B4-BE49-F238E27FC236}">
                  <a16:creationId xmlns:a16="http://schemas.microsoft.com/office/drawing/2014/main" id="{011244A2-2FA7-4658-9A00-2EBB9F7C6851}"/>
                </a:ext>
              </a:extLst>
            </p:cNvPr>
            <p:cNvSpPr txBox="1"/>
            <p:nvPr/>
          </p:nvSpPr>
          <p:spPr>
            <a:xfrm>
              <a:off x="8787444" y="3303895"/>
              <a:ext cx="592135" cy="276999"/>
            </a:xfrm>
            <a:prstGeom prst="rect">
              <a:avLst/>
            </a:prstGeom>
            <a:noFill/>
          </p:spPr>
          <p:txBody>
            <a:bodyPr wrap="square" rtlCol="0">
              <a:spAutoFit/>
            </a:bodyPr>
            <a:lstStyle/>
            <a:p>
              <a:pPr algn="ctr"/>
              <a:r>
                <a:rPr lang="en-US" sz="1200" dirty="0">
                  <a:solidFill>
                    <a:schemeClr val="tx2"/>
                  </a:solidFill>
                  <a:latin typeface="Minion Pro" panose="02040503050306020203" pitchFamily="18" charset="0"/>
                </a:rPr>
                <a:t>Yes</a:t>
              </a:r>
            </a:p>
          </p:txBody>
        </p:sp>
        <p:sp>
          <p:nvSpPr>
            <p:cNvPr id="72" name="TextBox 71">
              <a:extLst>
                <a:ext uri="{FF2B5EF4-FFF2-40B4-BE49-F238E27FC236}">
                  <a16:creationId xmlns:a16="http://schemas.microsoft.com/office/drawing/2014/main" id="{C882F3A4-077E-4E75-9443-95E488BCCE63}"/>
                </a:ext>
              </a:extLst>
            </p:cNvPr>
            <p:cNvSpPr txBox="1"/>
            <p:nvPr/>
          </p:nvSpPr>
          <p:spPr>
            <a:xfrm>
              <a:off x="8248347" y="2835207"/>
              <a:ext cx="592135" cy="276999"/>
            </a:xfrm>
            <a:prstGeom prst="rect">
              <a:avLst/>
            </a:prstGeom>
            <a:noFill/>
          </p:spPr>
          <p:txBody>
            <a:bodyPr wrap="square" rtlCol="0">
              <a:spAutoFit/>
            </a:bodyPr>
            <a:lstStyle/>
            <a:p>
              <a:pPr algn="ctr"/>
              <a:r>
                <a:rPr lang="en-US" sz="1200" dirty="0">
                  <a:solidFill>
                    <a:schemeClr val="tx2"/>
                  </a:solidFill>
                  <a:latin typeface="Minion Pro" panose="02040503050306020203" pitchFamily="18" charset="0"/>
                </a:rPr>
                <a:t>No</a:t>
              </a:r>
            </a:p>
          </p:txBody>
        </p:sp>
        <p:cxnSp>
          <p:nvCxnSpPr>
            <p:cNvPr id="73" name="Connector: Elbow 72">
              <a:extLst>
                <a:ext uri="{FF2B5EF4-FFF2-40B4-BE49-F238E27FC236}">
                  <a16:creationId xmlns:a16="http://schemas.microsoft.com/office/drawing/2014/main" id="{25E28F92-240A-48C4-848A-3C13ED5F2427}"/>
                </a:ext>
              </a:extLst>
            </p:cNvPr>
            <p:cNvCxnSpPr>
              <a:cxnSpLocks/>
              <a:stCxn id="89" idx="1"/>
              <a:endCxn id="80" idx="0"/>
            </p:cNvCxnSpPr>
            <p:nvPr/>
          </p:nvCxnSpPr>
          <p:spPr>
            <a:xfrm rot="10800000" flipV="1">
              <a:off x="6199485" y="2127757"/>
              <a:ext cx="1050746" cy="859331"/>
            </a:xfrm>
            <a:prstGeom prst="bentConnector2">
              <a:avLst/>
            </a:prstGeom>
            <a:noFill/>
            <a:ln w="19050" cap="flat" cmpd="sng" algn="ctr">
              <a:solidFill>
                <a:schemeClr val="tx2"/>
              </a:solidFill>
              <a:prstDash val="solid"/>
              <a:headEnd type="none" w="med" len="med"/>
              <a:tailEnd type="triangle" w="med" len="med"/>
            </a:ln>
            <a:effectLst/>
          </p:spPr>
        </p:cxnSp>
      </p:grpSp>
      <p:sp>
        <p:nvSpPr>
          <p:cNvPr id="93" name="Rectangle 92">
            <a:extLst>
              <a:ext uri="{FF2B5EF4-FFF2-40B4-BE49-F238E27FC236}">
                <a16:creationId xmlns:a16="http://schemas.microsoft.com/office/drawing/2014/main" id="{3115C9A2-5580-48AD-A39C-EFCD64AF901E}"/>
              </a:ext>
            </a:extLst>
          </p:cNvPr>
          <p:cNvSpPr/>
          <p:nvPr/>
        </p:nvSpPr>
        <p:spPr bwMode="ltGray">
          <a:xfrm>
            <a:off x="3849179" y="2145945"/>
            <a:ext cx="1570649" cy="1098986"/>
          </a:xfrm>
          <a:prstGeom prst="rect">
            <a:avLst/>
          </a:prstGeom>
          <a:solidFill>
            <a:srgbClr val="002060"/>
          </a:solidFill>
          <a:ln w="19050" cap="flat" cmpd="sng" algn="ctr">
            <a:noFill/>
            <a:prstDash val="solid"/>
            <a:tailEnd type="arrow"/>
          </a:ln>
          <a:effectLst/>
        </p:spPr>
        <p:txBody>
          <a:bodyPr lIns="45720" rIns="45720" rtlCol="0" anchor="ctr">
            <a:noAutofit/>
          </a:bodyPr>
          <a:lstStyle/>
          <a:p>
            <a:pPr lvl="0" algn="ctr" defTabSz="966612">
              <a:defRPr/>
            </a:pPr>
            <a:r>
              <a:rPr lang="en-US" sz="1400" kern="0" dirty="0">
                <a:solidFill>
                  <a:prstClr val="white"/>
                </a:solidFill>
                <a:latin typeface="Minion Pro" panose="02040503050306020203" pitchFamily="18" charset="0"/>
                <a:cs typeface="Arial" panose="020B0604020202020204" pitchFamily="34" charset="0"/>
              </a:rPr>
              <a:t>Contact made with Supplier to begin Supplier registration process</a:t>
            </a:r>
          </a:p>
        </p:txBody>
      </p:sp>
      <p:cxnSp>
        <p:nvCxnSpPr>
          <p:cNvPr id="94" name="Straight Arrow Connector 93">
            <a:extLst>
              <a:ext uri="{FF2B5EF4-FFF2-40B4-BE49-F238E27FC236}">
                <a16:creationId xmlns:a16="http://schemas.microsoft.com/office/drawing/2014/main" id="{BE6697F7-B75E-4F95-A2AA-7D59036C5A71}"/>
              </a:ext>
            </a:extLst>
          </p:cNvPr>
          <p:cNvCxnSpPr>
            <a:cxnSpLocks/>
          </p:cNvCxnSpPr>
          <p:nvPr/>
        </p:nvCxnSpPr>
        <p:spPr>
          <a:xfrm>
            <a:off x="3188105" y="2764345"/>
            <a:ext cx="661074" cy="0"/>
          </a:xfrm>
          <a:prstGeom prst="straightConnector1">
            <a:avLst/>
          </a:prstGeom>
          <a:noFill/>
          <a:ln w="19050" cap="flat" cmpd="sng" algn="ctr">
            <a:solidFill>
              <a:schemeClr val="tx2"/>
            </a:solidFill>
            <a:prstDash val="solid"/>
            <a:headEnd type="none" w="med" len="med"/>
            <a:tailEnd type="triangle" w="med" len="med"/>
          </a:ln>
          <a:effectLst/>
        </p:spPr>
      </p:cxnSp>
    </p:spTree>
    <p:extLst>
      <p:ext uri="{BB962C8B-B14F-4D97-AF65-F5344CB8AC3E}">
        <p14:creationId xmlns:p14="http://schemas.microsoft.com/office/powerpoint/2010/main" val="3362245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75661B2-A7A1-44DE-BA45-6B5A490648A5}"/>
              </a:ext>
            </a:extLst>
          </p:cNvPr>
          <p:cNvSpPr>
            <a:spLocks noGrp="1"/>
          </p:cNvSpPr>
          <p:nvPr>
            <p:ph type="title"/>
          </p:nvPr>
        </p:nvSpPr>
        <p:spPr/>
        <p:txBody>
          <a:bodyPr/>
          <a:lstStyle/>
          <a:p>
            <a:pPr marL="91440"/>
            <a:r>
              <a:rPr lang="en-US" sz="2400" dirty="0">
                <a:latin typeface="Minion Pro" panose="02040503050306020203" pitchFamily="18" charset="0"/>
              </a:rPr>
              <a:t>Contract Purchase Agreement vs Blanket Purchase Agreement</a:t>
            </a:r>
          </a:p>
        </p:txBody>
      </p:sp>
      <p:sp>
        <p:nvSpPr>
          <p:cNvPr id="3" name="Content Placeholder 2">
            <a:extLst>
              <a:ext uri="{FF2B5EF4-FFF2-40B4-BE49-F238E27FC236}">
                <a16:creationId xmlns:a16="http://schemas.microsoft.com/office/drawing/2014/main" id="{E3702AF7-82A1-407F-B24A-C485635E2E5C}"/>
              </a:ext>
            </a:extLst>
          </p:cNvPr>
          <p:cNvSpPr>
            <a:spLocks noGrp="1"/>
          </p:cNvSpPr>
          <p:nvPr>
            <p:ph idx="1"/>
          </p:nvPr>
        </p:nvSpPr>
        <p:spPr/>
        <p:txBody>
          <a:bodyPr>
            <a:normAutofit/>
          </a:bodyPr>
          <a:lstStyle/>
          <a:p>
            <a:pPr marL="285750" indent="-285750" algn="l">
              <a:buFont typeface="Arial" panose="020B0604020202020204" pitchFamily="34" charset="0"/>
              <a:buChar char="•"/>
            </a:pPr>
            <a:r>
              <a:rPr lang="en-US" b="1" dirty="0">
                <a:solidFill>
                  <a:srgbClr val="002856"/>
                </a:solidFill>
              </a:rPr>
              <a:t>No price agreement</a:t>
            </a:r>
          </a:p>
          <a:p>
            <a:pPr marL="285750" indent="-285750" algn="l">
              <a:buFont typeface="Arial" panose="020B0604020202020204" pitchFamily="34" charset="0"/>
              <a:buChar char="•"/>
            </a:pPr>
            <a:r>
              <a:rPr lang="en-US" dirty="0">
                <a:solidFill>
                  <a:srgbClr val="002856"/>
                </a:solidFill>
              </a:rPr>
              <a:t>Stable, long-term contract negotiated with suppliers</a:t>
            </a:r>
          </a:p>
          <a:p>
            <a:pPr marL="285750" indent="-285750" algn="l">
              <a:buFont typeface="Arial" panose="020B0604020202020204" pitchFamily="34" charset="0"/>
              <a:buChar char="•"/>
            </a:pPr>
            <a:r>
              <a:rPr lang="en-US" dirty="0">
                <a:solidFill>
                  <a:srgbClr val="002856"/>
                </a:solidFill>
              </a:rPr>
              <a:t>Defined terms and conditions, committed amounts, and expiration dates</a:t>
            </a:r>
          </a:p>
          <a:p>
            <a:pPr marL="285750" indent="-285750" algn="l">
              <a:buFont typeface="Arial" panose="020B0604020202020204" pitchFamily="34" charset="0"/>
              <a:buChar char="•"/>
            </a:pPr>
            <a:r>
              <a:rPr lang="en-US" dirty="0">
                <a:solidFill>
                  <a:srgbClr val="002856"/>
                </a:solidFill>
              </a:rPr>
              <a:t>Goods and services are unspecified</a:t>
            </a:r>
          </a:p>
          <a:p>
            <a:pPr marL="285750" indent="-285750" algn="l">
              <a:buFont typeface="Arial" panose="020B0604020202020204" pitchFamily="34" charset="0"/>
              <a:buChar char="•"/>
            </a:pPr>
            <a:r>
              <a:rPr lang="en-US" dirty="0">
                <a:solidFill>
                  <a:srgbClr val="002856"/>
                </a:solidFill>
              </a:rPr>
              <a:t>Referenced on standard PO lines</a:t>
            </a:r>
          </a:p>
        </p:txBody>
      </p:sp>
      <p:sp>
        <p:nvSpPr>
          <p:cNvPr id="4" name="Content Placeholder 3">
            <a:extLst>
              <a:ext uri="{FF2B5EF4-FFF2-40B4-BE49-F238E27FC236}">
                <a16:creationId xmlns:a16="http://schemas.microsoft.com/office/drawing/2014/main" id="{6B28E553-CBE8-46EC-8A4C-633953F554A9}"/>
              </a:ext>
            </a:extLst>
          </p:cNvPr>
          <p:cNvSpPr>
            <a:spLocks noGrp="1"/>
          </p:cNvSpPr>
          <p:nvPr>
            <p:ph idx="14"/>
          </p:nvPr>
        </p:nvSpPr>
        <p:spPr/>
        <p:txBody>
          <a:bodyPr>
            <a:normAutofit/>
          </a:bodyPr>
          <a:lstStyle/>
          <a:p>
            <a:pPr marL="285750" indent="-285750" algn="l">
              <a:buFont typeface="Arial" panose="020B0604020202020204" pitchFamily="34" charset="0"/>
              <a:buChar char="•"/>
            </a:pPr>
            <a:r>
              <a:rPr lang="en-US" b="1" dirty="0">
                <a:solidFill>
                  <a:srgbClr val="002856"/>
                </a:solidFill>
              </a:rPr>
              <a:t>Includes price agreement</a:t>
            </a:r>
          </a:p>
          <a:p>
            <a:pPr marL="285750" indent="-285750" algn="l">
              <a:buFont typeface="Arial" panose="020B0604020202020204" pitchFamily="34" charset="0"/>
              <a:buChar char="•"/>
            </a:pPr>
            <a:r>
              <a:rPr lang="en-US" dirty="0">
                <a:solidFill>
                  <a:srgbClr val="002856"/>
                </a:solidFill>
              </a:rPr>
              <a:t>Stable, long-term contract negotiated with suppliers</a:t>
            </a:r>
          </a:p>
          <a:p>
            <a:pPr marL="285750" indent="-285750" algn="l">
              <a:buFont typeface="Arial" panose="020B0604020202020204" pitchFamily="34" charset="0"/>
              <a:buChar char="•"/>
            </a:pPr>
            <a:r>
              <a:rPr lang="en-US" dirty="0">
                <a:solidFill>
                  <a:srgbClr val="002856"/>
                </a:solidFill>
              </a:rPr>
              <a:t>Maintains flexible delivery schedules and order quantity commitments</a:t>
            </a:r>
          </a:p>
          <a:p>
            <a:pPr marL="285750" indent="-285750" algn="l">
              <a:buFont typeface="Arial" panose="020B0604020202020204" pitchFamily="34" charset="0"/>
              <a:buChar char="•"/>
            </a:pPr>
            <a:r>
              <a:rPr lang="en-US" dirty="0">
                <a:solidFill>
                  <a:srgbClr val="002856"/>
                </a:solidFill>
              </a:rPr>
              <a:t>Contains details such as price, item information, amount limits, price breaks, and discount conditions</a:t>
            </a:r>
          </a:p>
        </p:txBody>
      </p:sp>
      <p:sp>
        <p:nvSpPr>
          <p:cNvPr id="5" name="Content Placeholder 4">
            <a:extLst>
              <a:ext uri="{FF2B5EF4-FFF2-40B4-BE49-F238E27FC236}">
                <a16:creationId xmlns:a16="http://schemas.microsoft.com/office/drawing/2014/main" id="{007B19A1-61C6-46BC-B8F4-D75F05182B95}"/>
              </a:ext>
            </a:extLst>
          </p:cNvPr>
          <p:cNvSpPr>
            <a:spLocks noGrp="1"/>
          </p:cNvSpPr>
          <p:nvPr>
            <p:ph idx="15"/>
          </p:nvPr>
        </p:nvSpPr>
        <p:spPr/>
        <p:txBody>
          <a:bodyPr/>
          <a:lstStyle/>
          <a:p>
            <a:r>
              <a:rPr lang="en-US" dirty="0">
                <a:solidFill>
                  <a:srgbClr val="002856"/>
                </a:solidFill>
              </a:rPr>
              <a:t>Contract purchase agreement (CPA)</a:t>
            </a:r>
          </a:p>
        </p:txBody>
      </p:sp>
      <p:sp>
        <p:nvSpPr>
          <p:cNvPr id="6" name="Content Placeholder 5">
            <a:extLst>
              <a:ext uri="{FF2B5EF4-FFF2-40B4-BE49-F238E27FC236}">
                <a16:creationId xmlns:a16="http://schemas.microsoft.com/office/drawing/2014/main" id="{F2CFA905-DBCE-4DB5-8064-939E6597ECA3}"/>
              </a:ext>
            </a:extLst>
          </p:cNvPr>
          <p:cNvSpPr>
            <a:spLocks noGrp="1"/>
          </p:cNvSpPr>
          <p:nvPr>
            <p:ph idx="16"/>
          </p:nvPr>
        </p:nvSpPr>
        <p:spPr/>
        <p:txBody>
          <a:bodyPr/>
          <a:lstStyle/>
          <a:p>
            <a:pPr marL="0" indent="0" algn="ctr">
              <a:buNone/>
            </a:pPr>
            <a:r>
              <a:rPr lang="en-US" dirty="0">
                <a:solidFill>
                  <a:srgbClr val="002856"/>
                </a:solidFill>
              </a:rPr>
              <a:t>Blanket purchase agreement (BPA)</a:t>
            </a:r>
          </a:p>
        </p:txBody>
      </p:sp>
      <p:sp>
        <p:nvSpPr>
          <p:cNvPr id="8" name="Content Placeholder 2">
            <a:extLst>
              <a:ext uri="{FF2B5EF4-FFF2-40B4-BE49-F238E27FC236}">
                <a16:creationId xmlns:a16="http://schemas.microsoft.com/office/drawing/2014/main" id="{F962C3BC-301F-463B-9186-24E1B1F7797F}"/>
              </a:ext>
            </a:extLst>
          </p:cNvPr>
          <p:cNvSpPr txBox="1">
            <a:spLocks/>
          </p:cNvSpPr>
          <p:nvPr/>
        </p:nvSpPr>
        <p:spPr>
          <a:xfrm>
            <a:off x="620712" y="988535"/>
            <a:ext cx="10961689"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2856"/>
              </a:solidFill>
              <a:effectLst/>
              <a:uLnTx/>
              <a:uFillTx/>
              <a:latin typeface="Minion Pro" panose="02040503050306020203" pitchFamily="18" charset="0"/>
              <a:ea typeface="+mn-ea"/>
              <a:cs typeface="+mn-cs"/>
            </a:endParaRPr>
          </a:p>
        </p:txBody>
      </p:sp>
    </p:spTree>
    <p:extLst>
      <p:ext uri="{BB962C8B-B14F-4D97-AF65-F5344CB8AC3E}">
        <p14:creationId xmlns:p14="http://schemas.microsoft.com/office/powerpoint/2010/main" val="18099865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UCM Palette 2">
      <a:dk1>
        <a:sysClr val="windowText" lastClr="000000"/>
      </a:dk1>
      <a:lt1>
        <a:sysClr val="window" lastClr="FFFFFF"/>
      </a:lt1>
      <a:dk2>
        <a:srgbClr val="002856"/>
      </a:dk2>
      <a:lt2>
        <a:srgbClr val="EFEFEF"/>
      </a:lt2>
      <a:accent1>
        <a:srgbClr val="0091B3"/>
      </a:accent1>
      <a:accent2>
        <a:srgbClr val="FFBF3C"/>
      </a:accent2>
      <a:accent3>
        <a:srgbClr val="005487"/>
      </a:accent3>
      <a:accent4>
        <a:srgbClr val="5B5B5B"/>
      </a:accent4>
      <a:accent5>
        <a:srgbClr val="DAA900"/>
      </a:accent5>
      <a:accent6>
        <a:srgbClr val="F18A00"/>
      </a:accent6>
      <a:hlink>
        <a:srgbClr val="99D9D9"/>
      </a:hlink>
      <a:folHlink>
        <a:srgbClr val="6BA43A"/>
      </a:folHlink>
    </a:clrScheme>
    <a:fontScheme name="Contoso v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4076243_Blue spheres presentation_RVA_v5" id="{E4C0B511-76E7-4C07-AFEA-8FEA0A5A8C84}" vid="{3A463146-28EF-4F73-B63C-03710F66E2A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7005</TotalTime>
  <Words>2839</Words>
  <Application>Microsoft Office PowerPoint</Application>
  <PresentationFormat>Widescreen</PresentationFormat>
  <Paragraphs>321</Paragraphs>
  <Slides>17</Slides>
  <Notes>16</Notes>
  <HiddenSlides>1</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17</vt:i4>
      </vt:variant>
    </vt:vector>
  </HeadingPairs>
  <TitlesOfParts>
    <vt:vector size="30" baseType="lpstr">
      <vt:lpstr>Arial</vt:lpstr>
      <vt:lpstr>Bebas Neue Bold</vt:lpstr>
      <vt:lpstr>Bebas Neue Book</vt:lpstr>
      <vt:lpstr>Bebas Neue Light</vt:lpstr>
      <vt:lpstr>Calibri</vt:lpstr>
      <vt:lpstr>Calibri Light</vt:lpstr>
      <vt:lpstr>Corbel</vt:lpstr>
      <vt:lpstr>Kievit Offc Pro</vt:lpstr>
      <vt:lpstr>Kievit Offc Pro Light</vt:lpstr>
      <vt:lpstr>Microsoft Sans Serif</vt:lpstr>
      <vt:lpstr>Minion Pro</vt:lpstr>
      <vt:lpstr>Office Theme</vt:lpstr>
      <vt:lpstr>1_Office Theme</vt:lpstr>
      <vt:lpstr>PowerPoint Presentation</vt:lpstr>
      <vt:lpstr>PowerPoint Presentation</vt:lpstr>
      <vt:lpstr>PowerPoint Presentation</vt:lpstr>
      <vt:lpstr>PowerPoint Presentation</vt:lpstr>
      <vt:lpstr>PowerPoint Presentation</vt:lpstr>
      <vt:lpstr>UC Merced Purchasing Roles and Responsibilities</vt:lpstr>
      <vt:lpstr>PowerPoint Presentation</vt:lpstr>
      <vt:lpstr>PowerPoint Presentation</vt:lpstr>
      <vt:lpstr>Contract Purchase Agreement vs Blanket Purchase Agreement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Johnson</dc:creator>
  <cp:lastModifiedBy>Jessica Johnson</cp:lastModifiedBy>
  <cp:revision>199</cp:revision>
  <dcterms:created xsi:type="dcterms:W3CDTF">2020-11-21T14:09:19Z</dcterms:created>
  <dcterms:modified xsi:type="dcterms:W3CDTF">2021-01-11T17:20:49Z</dcterms:modified>
</cp:coreProperties>
</file>